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857" r:id="rId2"/>
    <p:sldMasterId id="2147483858" r:id="rId3"/>
    <p:sldMasterId id="2147483859" r:id="rId4"/>
    <p:sldMasterId id="2147483860" r:id="rId5"/>
  </p:sldMasterIdLst>
  <p:notesMasterIdLst>
    <p:notesMasterId r:id="rId7"/>
  </p:notesMasterIdLst>
  <p:handoutMasterIdLst>
    <p:handoutMasterId r:id="rId8"/>
  </p:handoutMasterIdLst>
  <p:sldIdLst>
    <p:sldId id="261" r:id="rId6"/>
  </p:sldIdLst>
  <p:sldSz cx="10693400" cy="6011863"/>
  <p:notesSz cx="6797675" cy="9926638"/>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3D18E54-BD49-43F7-9CA5-46850123D229}">
          <p14:sldIdLst>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202" autoAdjust="0"/>
  </p:normalViewPr>
  <p:slideViewPr>
    <p:cSldViewPr snapToGrid="0">
      <p:cViewPr varScale="1">
        <p:scale>
          <a:sx n="138" d="100"/>
          <a:sy n="138" d="100"/>
        </p:scale>
        <p:origin x="144" y="312"/>
      </p:cViewPr>
      <p:guideLst/>
    </p:cSldViewPr>
  </p:slideViewPr>
  <p:notesTextViewPr>
    <p:cViewPr>
      <p:scale>
        <a:sx n="1" d="1"/>
        <a:sy n="1" d="1"/>
      </p:scale>
      <p:origin x="0" y="0"/>
    </p:cViewPr>
  </p:notesTextViewPr>
  <p:notesViewPr>
    <p:cSldViewPr snapToGrid="0" showGuides="1">
      <p:cViewPr varScale="1">
        <p:scale>
          <a:sx n="88" d="100"/>
          <a:sy n="88" d="100"/>
        </p:scale>
        <p:origin x="-380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E504C4-8277-4B65-8BB3-C4168D6A9C8C}" type="datetimeFigureOut">
              <a:rPr lang="en-US" smtClean="0"/>
              <a:t>3/15/2023</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1136C13-FBC8-457C-BC68-DDB1747273E2}" type="slidenum">
              <a:rPr lang="en-US" smtClean="0"/>
              <a:t>‹#›</a:t>
            </a:fld>
            <a:endParaRPr lang="en-US"/>
          </a:p>
        </p:txBody>
      </p:sp>
    </p:spTree>
    <p:extLst>
      <p:ext uri="{BB962C8B-B14F-4D97-AF65-F5344CB8AC3E}">
        <p14:creationId xmlns:p14="http://schemas.microsoft.com/office/powerpoint/2010/main" val="414455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D255A95-DA0C-45E4-B3AF-7FAE4770FBF9}" type="datetimeFigureOut">
              <a:rPr lang="en-US" smtClean="0"/>
              <a:t>3/15/2023</a:t>
            </a:fld>
            <a:endParaRPr lang="en-US"/>
          </a:p>
        </p:txBody>
      </p:sp>
      <p:sp>
        <p:nvSpPr>
          <p:cNvPr id="4" name="Slide Image Placeholder 3"/>
          <p:cNvSpPr>
            <a:spLocks noGrp="1" noRot="1" noChangeAspect="1"/>
          </p:cNvSpPr>
          <p:nvPr>
            <p:ph type="sldImg" idx="2"/>
          </p:nvPr>
        </p:nvSpPr>
        <p:spPr>
          <a:xfrm>
            <a:off x="88900" y="744538"/>
            <a:ext cx="661987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78F61D1-60F2-46B8-9B0D-9252BCC28DBF}" type="slidenum">
              <a:rPr lang="en-US" smtClean="0"/>
              <a:t>‹#›</a:t>
            </a:fld>
            <a:endParaRPr lang="en-US"/>
          </a:p>
        </p:txBody>
      </p:sp>
    </p:spTree>
    <p:extLst>
      <p:ext uri="{BB962C8B-B14F-4D97-AF65-F5344CB8AC3E}">
        <p14:creationId xmlns:p14="http://schemas.microsoft.com/office/powerpoint/2010/main" val="391383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358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dark">
    <p:bg>
      <p:bgPr>
        <a:solidFill>
          <a:schemeClr val="tx1"/>
        </a:solid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5"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US" dirty="0"/>
              <a:t>Add name, date and location here</a:t>
            </a:r>
            <a:endParaRPr lang="en-GB"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93765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bg1"/>
                </a:solidFill>
              </a:defRPr>
            </a:lvl1pPr>
          </a:lstStyle>
          <a:p>
            <a:r>
              <a:rPr lang="en-GB" noProof="0" dirty="0"/>
              <a:t>Add title here</a:t>
            </a:r>
          </a:p>
        </p:txBody>
      </p:sp>
      <p:sp>
        <p:nvSpPr>
          <p:cNvPr id="8"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86700" y="5234839"/>
            <a:ext cx="2520000" cy="532394"/>
          </a:xfrm>
          <a:prstGeom prst="rect">
            <a:avLst/>
          </a:prstGeom>
          <a:noFill/>
          <a:ln>
            <a:noFill/>
          </a:ln>
        </p:spPr>
      </p:pic>
    </p:spTree>
    <p:extLst>
      <p:ext uri="{BB962C8B-B14F-4D97-AF65-F5344CB8AC3E}">
        <p14:creationId xmlns:p14="http://schemas.microsoft.com/office/powerpoint/2010/main" val="273934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sp>
        <p:nvSpPr>
          <p:cNvPr id="10"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3600" b="1">
                <a:solidFill>
                  <a:schemeClr val="accent1"/>
                </a:solidFill>
              </a:defRPr>
            </a:lvl1pPr>
          </a:lstStyle>
          <a:p>
            <a:r>
              <a:rPr lang="en-GB" noProof="0" dirty="0"/>
              <a:t>Add title here</a:t>
            </a:r>
          </a:p>
        </p:txBody>
      </p:sp>
      <p:sp>
        <p:nvSpPr>
          <p:cNvPr id="11"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2000" b="0">
                <a:solidFill>
                  <a:schemeClr val="accent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1386700" y="4140000"/>
            <a:ext cx="7920000" cy="360000"/>
          </a:xfrm>
          <a:prstGeom prst="rect">
            <a:avLst/>
          </a:prstGeom>
        </p:spPr>
        <p:txBody>
          <a:bodyPr anchor="t"/>
          <a:lstStyle>
            <a:lvl1pPr algn="ctr">
              <a:defRPr sz="1800" b="0">
                <a:solidFill>
                  <a:schemeClr val="accent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6" name="Logo"/>
          <p:cNvPicPr>
            <a:picLocks noChangeAspect="1"/>
          </p:cNvPicPr>
          <p:nvPr userDrawn="1"/>
        </p:nvPicPr>
        <p:blipFill>
          <a:blip r:embed="rId2"/>
          <a:srcRect/>
          <a:stretch/>
        </p:blipFill>
        <p:spPr>
          <a:xfrm>
            <a:off x="4086700" y="5234885"/>
            <a:ext cx="2520000" cy="532725"/>
          </a:xfrm>
          <a:prstGeom prst="rect">
            <a:avLst/>
          </a:prstGeom>
          <a:noFill/>
          <a:ln>
            <a:noFill/>
          </a:ln>
        </p:spPr>
      </p:pic>
    </p:spTree>
    <p:extLst>
      <p:ext uri="{BB962C8B-B14F-4D97-AF65-F5344CB8AC3E}">
        <p14:creationId xmlns:p14="http://schemas.microsoft.com/office/powerpoint/2010/main" val="838349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dark">
    <p:bg>
      <p:bgPr>
        <a:solidFill>
          <a:schemeClr val="tx1"/>
        </a:solidFill>
        <a:effectLst/>
      </p:bgPr>
    </p:bg>
    <p:spTree>
      <p:nvGrpSpPr>
        <p:cNvPr id="1" name=""/>
        <p:cNvGrpSpPr/>
        <p:nvPr/>
      </p:nvGrpSpPr>
      <p:grpSpPr>
        <a:xfrm>
          <a:off x="0" y="0"/>
          <a:ext cx="0" cy="0"/>
          <a:chOff x="0" y="0"/>
          <a:chExt cx="0" cy="0"/>
        </a:xfrm>
      </p:grpSpPr>
      <p:sp>
        <p:nvSpPr>
          <p:cNvPr id="3" name="Title Placeholder 7"/>
          <p:cNvSpPr>
            <a:spLocks noGrp="1"/>
          </p:cNvSpPr>
          <p:nvPr>
            <p:ph type="title" hasCustomPrompt="1"/>
          </p:nvPr>
        </p:nvSpPr>
        <p:spPr>
          <a:xfrm>
            <a:off x="1386700" y="2520000"/>
            <a:ext cx="7920000" cy="720000"/>
          </a:xfrm>
          <a:prstGeom prst="rect">
            <a:avLst/>
          </a:prstGeom>
        </p:spPr>
        <p:txBody>
          <a:bodyPr vert="horz" lIns="0" tIns="0" rIns="0" bIns="0" rtlCol="0" anchor="b" anchorCtr="0">
            <a:noAutofit/>
          </a:bodyPr>
          <a:lstStyle>
            <a:lvl1pPr>
              <a:defRPr sz="2800" b="1">
                <a:solidFill>
                  <a:schemeClr val="bg1"/>
                </a:solidFill>
              </a:defRPr>
            </a:lvl1pPr>
          </a:lstStyle>
          <a:p>
            <a:r>
              <a:rPr lang="en-GB" noProof="0" dirty="0"/>
              <a:t>Add section name here</a:t>
            </a:r>
          </a:p>
        </p:txBody>
      </p:sp>
      <p:sp>
        <p:nvSpPr>
          <p:cNvPr id="4"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bg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359331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light">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1386700" y="2519999"/>
            <a:ext cx="7920000" cy="720000"/>
          </a:xfrm>
          <a:prstGeom prst="rect">
            <a:avLst/>
          </a:prstGeom>
        </p:spPr>
        <p:txBody>
          <a:bodyPr vert="horz" lIns="0" tIns="0" rIns="0" bIns="0" rtlCol="0" anchor="b" anchorCtr="0">
            <a:noAutofit/>
          </a:bodyPr>
          <a:lstStyle>
            <a:lvl1pPr>
              <a:defRPr sz="2800" b="1">
                <a:solidFill>
                  <a:schemeClr val="accent1"/>
                </a:solidFill>
              </a:defRPr>
            </a:lvl1pPr>
          </a:lstStyle>
          <a:p>
            <a:r>
              <a:rPr lang="en-GB" noProof="0" dirty="0"/>
              <a:t>Add section name here</a:t>
            </a:r>
          </a:p>
        </p:txBody>
      </p:sp>
      <p:sp>
        <p:nvSpPr>
          <p:cNvPr id="9" name="Text Placeholder 8"/>
          <p:cNvSpPr>
            <a:spLocks noGrp="1"/>
          </p:cNvSpPr>
          <p:nvPr>
            <p:ph type="body" sz="quarter" idx="10" hasCustomPrompt="1"/>
          </p:nvPr>
        </p:nvSpPr>
        <p:spPr>
          <a:xfrm>
            <a:off x="1386700" y="3420000"/>
            <a:ext cx="7920000" cy="720000"/>
          </a:xfrm>
          <a:prstGeom prst="rect">
            <a:avLst/>
          </a:prstGeom>
        </p:spPr>
        <p:txBody>
          <a:bodyPr lIns="0" tIns="0" rIns="0" bIns="0" anchor="t"/>
          <a:lstStyle>
            <a:lvl1pPr marL="0" indent="0" algn="ctr">
              <a:buNone/>
              <a:defRPr sz="1800" b="0">
                <a:solidFill>
                  <a:schemeClr val="accent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423109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620700" y="1296000"/>
            <a:ext cx="7452000" cy="3420000"/>
          </a:xfrm>
          <a:prstGeom prst="rect">
            <a:avLst/>
          </a:prstGeom>
        </p:spPr>
        <p:txBody>
          <a:bodyPr/>
          <a:lstStyle>
            <a:lvl1pPr algn="ctr">
              <a:defRPr sz="2800"/>
            </a:lvl1pPr>
            <a:lvl2pPr algn="ctr">
              <a:defRPr sz="1800" b="0" i="1">
                <a:latin typeface="+mn-lt"/>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17202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K Disclaimer">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accent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accent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accent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accent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546233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claimer Germany">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accent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accent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accent1"/>
                </a:solidFill>
                <a:latin typeface="+mn-lt"/>
                <a:cs typeface="Arial"/>
              </a:rPr>
              <a:t>© Freshfields Bruckhaus Deringer </a:t>
            </a:r>
            <a:r>
              <a:rPr lang="de-DE" sz="1000" b="1" noProof="0" dirty="0">
                <a:solidFill>
                  <a:schemeClr val="accent1"/>
                </a:solidFill>
                <a:latin typeface="+mn-lt"/>
                <a:cs typeface="Arial"/>
              </a:rPr>
              <a:t>Rechtsanwälte Steuerberater PartG mbB 2023</a:t>
            </a:r>
            <a:endParaRPr lang="en-GB" sz="1000" b="1" noProof="0" dirty="0">
              <a:solidFill>
                <a:schemeClr val="accent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2481048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UK Disclaimer">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spcAft>
                <a:spcPts val="600"/>
              </a:spcAft>
            </a:pPr>
            <a:r>
              <a:rPr lang="en-GB" sz="800" noProof="0" dirty="0">
                <a:solidFill>
                  <a:schemeClr val="bg1"/>
                </a:solidFill>
                <a:latin typeface="+mn-lt"/>
                <a:cs typeface="Arial"/>
              </a:rPr>
              <a:t>This material is provided by the international law firm Freshfields Bruckhaus Deringer LLP (a limited liability partnership organised under the laws of England and Wales authorised and regulated by the Solicitors Regulation Authority (SRA no. 484861)) and associated entities and undertakings carrying on business under, or including, the name Freshfields Bruckhaus Deringer in a number of jurisdictions, together referred to in the material as ‘Freshfields’. For further regulatory information please refer to www.freshfields.com/support/legal-notice.</a:t>
            </a:r>
          </a:p>
          <a:p>
            <a:pPr algn="ctr" defTabSz="357896">
              <a:spcAft>
                <a:spcPts val="600"/>
              </a:spcAft>
            </a:pPr>
            <a:r>
              <a:rPr lang="en-GB" sz="800" noProof="0" dirty="0">
                <a:solidFill>
                  <a:schemeClr val="bg1"/>
                </a:solidFill>
                <a:latin typeface="+mn-lt"/>
                <a:cs typeface="Arial"/>
              </a:rPr>
              <a:t>Freshfields Bruckhaus Deringer has offices in Austria, Bahrain, Belgium, China, England, France, Germany, Hong Kong, Italy, Japan, the Netherlands, Singapore, Spain, the United Arab Emirates, the United States and Vietnam. </a:t>
            </a:r>
          </a:p>
          <a:p>
            <a:pPr algn="ctr" defTabSz="357896">
              <a:spcAft>
                <a:spcPts val="600"/>
              </a:spcAft>
            </a:pPr>
            <a:r>
              <a:rPr lang="en-GB" sz="800" noProof="0" dirty="0">
                <a:solidFill>
                  <a:schemeClr val="bg1"/>
                </a:solidFill>
                <a:latin typeface="+mn-lt"/>
                <a:cs typeface="Arial"/>
              </a:rPr>
              <a:t>This material is for general information only and is not intended to provide legal advice.</a:t>
            </a:r>
          </a:p>
          <a:p>
            <a:pPr algn="ctr" defTabSz="357896">
              <a:spcAft>
                <a:spcPts val="600"/>
              </a:spcAft>
            </a:pPr>
            <a:r>
              <a:rPr lang="en-GB" sz="900" b="1" noProof="0" dirty="0">
                <a:solidFill>
                  <a:schemeClr val="bg1"/>
                </a:solidFill>
                <a:latin typeface="+mn-lt"/>
                <a:cs typeface="Arial"/>
              </a:rPr>
              <a:t>© Freshfields Bruckhaus Deringer LLP 2023</a:t>
            </a: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1026223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isclaimer Germany">
    <p:bg>
      <p:bgPr>
        <a:solidFill>
          <a:schemeClr val="accent1"/>
        </a:solidFill>
        <a:effectLst/>
      </p:bgPr>
    </p:bg>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620700" y="2520001"/>
            <a:ext cx="7452000" cy="900000"/>
          </a:xfrm>
          <a:prstGeom prst="rect">
            <a:avLst/>
          </a:prstGeom>
        </p:spPr>
        <p:txBody>
          <a:bodyPr vert="horz" lIns="0" tIns="0" rIns="0" bIns="0" rtlCol="0" anchor="ctr" anchorCtr="0">
            <a:noAutofit/>
          </a:bodyPr>
          <a:lstStyle>
            <a:lvl1pPr>
              <a:defRPr sz="3200" b="1">
                <a:solidFill>
                  <a:schemeClr val="bg1"/>
                </a:solidFill>
              </a:defRPr>
            </a:lvl1pPr>
          </a:lstStyle>
          <a:p>
            <a:r>
              <a:rPr lang="en-GB" noProof="0" dirty="0"/>
              <a:t>Text</a:t>
            </a:r>
          </a:p>
        </p:txBody>
      </p:sp>
      <p:sp>
        <p:nvSpPr>
          <p:cNvPr id="11" name="Disclaimer info"/>
          <p:cNvSpPr/>
          <p:nvPr userDrawn="1"/>
        </p:nvSpPr>
        <p:spPr>
          <a:xfrm>
            <a:off x="1620700" y="3877658"/>
            <a:ext cx="7452000" cy="1615691"/>
          </a:xfrm>
          <a:prstGeom prst="rect">
            <a:avLst/>
          </a:prstGeom>
        </p:spPr>
        <p:txBody>
          <a:bodyPr wrap="square" lIns="0" tIns="35790" rIns="0" bIns="35790" anchor="b" anchorCtr="0">
            <a:noAutofit/>
          </a:bodyPr>
          <a:lstStyle/>
          <a:p>
            <a:pPr algn="ctr" defTabSz="357896"/>
            <a:r>
              <a:rPr lang="de-DE" sz="900" noProof="0" dirty="0">
                <a:solidFill>
                  <a:schemeClr val="bg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1000" b="1" noProof="0" dirty="0">
                <a:solidFill>
                  <a:schemeClr val="bg1"/>
                </a:solidFill>
                <a:latin typeface="+mn-lt"/>
                <a:cs typeface="Arial"/>
              </a:rPr>
              <a:t>© Freshfields Bruckhaus Deringer </a:t>
            </a:r>
            <a:r>
              <a:rPr lang="de-DE" sz="1000" b="1" noProof="0" dirty="0">
                <a:solidFill>
                  <a:schemeClr val="bg1"/>
                </a:solidFill>
                <a:latin typeface="+mn-lt"/>
                <a:cs typeface="Arial"/>
              </a:rPr>
              <a:t>Rechtsanwälte Steuerberater PartG mbB 2023</a:t>
            </a:r>
            <a:endParaRPr lang="en-GB" sz="1000" b="1" noProof="0" dirty="0">
              <a:solidFill>
                <a:schemeClr val="bg1"/>
              </a:solidFill>
              <a:latin typeface="+mn-lt"/>
              <a:cs typeface="Arial"/>
            </a:endParaRPr>
          </a:p>
        </p:txBody>
      </p:sp>
      <p:sp>
        <p:nvSpPr>
          <p:cNvPr id="3" name="Text Placeholder 2"/>
          <p:cNvSpPr>
            <a:spLocks noGrp="1"/>
          </p:cNvSpPr>
          <p:nvPr>
            <p:ph type="body" sz="quarter" idx="10" hasCustomPrompt="1"/>
          </p:nvPr>
        </p:nvSpPr>
        <p:spPr>
          <a:xfrm>
            <a:off x="8587062" y="5310126"/>
            <a:ext cx="1584499" cy="269875"/>
          </a:xfrm>
          <a:prstGeom prst="rect">
            <a:avLst/>
          </a:prstGeom>
        </p:spPr>
        <p:txBody>
          <a:bodyPr anchor="b"/>
          <a:lstStyle>
            <a:lvl1pPr algn="r">
              <a:defRPr sz="900" b="0">
                <a:latin typeface="+mn-lt"/>
              </a:defRPr>
            </a:lvl1pPr>
          </a:lstStyle>
          <a:p>
            <a:pPr lvl="0"/>
            <a:r>
              <a:rPr lang="en-US" dirty="0"/>
              <a:t>Ref number</a:t>
            </a:r>
          </a:p>
        </p:txBody>
      </p:sp>
    </p:spTree>
    <p:extLst>
      <p:ext uri="{BB962C8B-B14F-4D97-AF65-F5344CB8AC3E}">
        <p14:creationId xmlns:p14="http://schemas.microsoft.com/office/powerpoint/2010/main" val="308918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Intro">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6" name="Slide Number Placeholder 5"/>
          <p:cNvSpPr>
            <a:spLocks noGrp="1"/>
          </p:cNvSpPr>
          <p:nvPr>
            <p:ph type="sldNum" sz="quarter" idx="4"/>
          </p:nvPr>
        </p:nvSpPr>
        <p:spPr>
          <a:xfrm>
            <a:off x="9432063"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1578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grams | Title + Intro">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19E72AF5-5F71-4FA2-A231-3AC60ADED752}"/>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5317663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grams | Title w Intro + Single Placeholder">
    <p:spTree>
      <p:nvGrpSpPr>
        <p:cNvPr id="1" name=""/>
        <p:cNvGrpSpPr/>
        <p:nvPr/>
      </p:nvGrpSpPr>
      <p:grpSpPr>
        <a:xfrm>
          <a:off x="0" y="0"/>
          <a:ext cx="0" cy="0"/>
          <a:chOff x="0" y="0"/>
          <a:chExt cx="0" cy="0"/>
        </a:xfrm>
      </p:grpSpPr>
      <p:sp>
        <p:nvSpPr>
          <p:cNvPr id="8"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10"/>
          </p:nvPr>
        </p:nvSpPr>
        <p:spPr>
          <a:xfrm>
            <a:off x="540000" y="2160000"/>
            <a:ext cx="9612000" cy="3240000"/>
          </a:xfrm>
          <a:prstGeom prst="rect">
            <a:avLst/>
          </a:prstGeom>
        </p:spPr>
        <p:txBody>
          <a:bodyPr numCol="1"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6EDC454E-FAAF-4574-946B-164E8ABCAA3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7387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9" name="Text Placeholder 2"/>
          <p:cNvSpPr>
            <a:spLocks noGrp="1"/>
          </p:cNvSpPr>
          <p:nvPr>
            <p:ph type="body" sz="quarter" idx="16" hasCustomPrompt="1"/>
          </p:nvPr>
        </p:nvSpPr>
        <p:spPr>
          <a:xfrm>
            <a:off x="1620700" y="1440000"/>
            <a:ext cx="7452000" cy="540000"/>
          </a:xfrm>
          <a:prstGeom prst="rect">
            <a:avLst/>
          </a:prstGeo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2160000"/>
            <a:ext cx="4716000" cy="324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054BD4AE-BF39-463F-8E6F-869BA949EBAC}"/>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3670221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s | Three placeholders">
    <p:spTree>
      <p:nvGrpSpPr>
        <p:cNvPr id="1" name=""/>
        <p:cNvGrpSpPr/>
        <p:nvPr/>
      </p:nvGrpSpPr>
      <p:grpSpPr>
        <a:xfrm>
          <a:off x="0" y="0"/>
          <a:ext cx="0" cy="0"/>
          <a:chOff x="0" y="0"/>
          <a:chExt cx="0" cy="0"/>
        </a:xfrm>
      </p:grpSpPr>
      <p:sp>
        <p:nvSpPr>
          <p:cNvPr id="4" name="Rectangle 3"/>
          <p:cNvSpPr/>
          <p:nvPr userDrawn="1"/>
        </p:nvSpPr>
        <p:spPr>
          <a:xfrm>
            <a:off x="540000" y="1447800"/>
            <a:ext cx="9612000" cy="395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3" name="Title 2">
            <a:extLst>
              <a:ext uri="{FF2B5EF4-FFF2-40B4-BE49-F238E27FC236}">
                <a16:creationId xmlns:a16="http://schemas.microsoft.com/office/drawing/2014/main" id="{8B2E4556-096C-4CEC-B70B-15B0BA2DF2E7}"/>
              </a:ext>
            </a:extLst>
          </p:cNvPr>
          <p:cNvSpPr>
            <a:spLocks noGrp="1"/>
          </p:cNvSpPr>
          <p:nvPr>
            <p:ph type="title"/>
          </p:nvPr>
        </p:nvSpPr>
        <p:spPr/>
        <p:txBody>
          <a:bodyPr/>
          <a:lstStyle/>
          <a:p>
            <a:r>
              <a:rPr lang="en-US"/>
              <a:t>Click to edit Master title style</a:t>
            </a:r>
            <a:endParaRPr lang="de-DE"/>
          </a:p>
        </p:txBody>
      </p:sp>
      <p:sp>
        <p:nvSpPr>
          <p:cNvPr id="7" name="Content Placeholder 6">
            <a:extLst>
              <a:ext uri="{FF2B5EF4-FFF2-40B4-BE49-F238E27FC236}">
                <a16:creationId xmlns:a16="http://schemas.microsoft.com/office/drawing/2014/main" id="{BC462BEE-9278-44A9-B9E0-7453BD42FC5D}"/>
              </a:ext>
            </a:extLst>
          </p:cNvPr>
          <p:cNvSpPr>
            <a:spLocks noGrp="1"/>
          </p:cNvSpPr>
          <p:nvPr>
            <p:ph sz="quarter" idx="17"/>
          </p:nvPr>
        </p:nvSpPr>
        <p:spPr>
          <a:xfrm>
            <a:off x="7200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1" name="Content Placeholder 10">
            <a:extLst>
              <a:ext uri="{FF2B5EF4-FFF2-40B4-BE49-F238E27FC236}">
                <a16:creationId xmlns:a16="http://schemas.microsoft.com/office/drawing/2014/main" id="{5E1495A8-87E7-441C-BD21-1F0B750CE997}"/>
              </a:ext>
            </a:extLst>
          </p:cNvPr>
          <p:cNvSpPr>
            <a:spLocks noGrp="1"/>
          </p:cNvSpPr>
          <p:nvPr>
            <p:ph sz="quarter" idx="18"/>
          </p:nvPr>
        </p:nvSpPr>
        <p:spPr>
          <a:xfrm>
            <a:off x="3870700" y="1619250"/>
            <a:ext cx="295200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14">
            <a:extLst>
              <a:ext uri="{FF2B5EF4-FFF2-40B4-BE49-F238E27FC236}">
                <a16:creationId xmlns:a16="http://schemas.microsoft.com/office/drawing/2014/main" id="{3565236A-A90A-4D7C-8C72-6DD8FE4A3BCC}"/>
              </a:ext>
            </a:extLst>
          </p:cNvPr>
          <p:cNvSpPr>
            <a:spLocks noGrp="1"/>
          </p:cNvSpPr>
          <p:nvPr>
            <p:ph sz="quarter" idx="19"/>
          </p:nvPr>
        </p:nvSpPr>
        <p:spPr>
          <a:xfrm>
            <a:off x="7021400" y="1619250"/>
            <a:ext cx="2952750" cy="3600450"/>
          </a:xfrm>
          <a:solidFill>
            <a:schemeClr val="bg1"/>
          </a:solidFill>
        </p:spPr>
        <p:txBody>
          <a:bodyPr lIns="72000" tIns="72000" rIns="72000" bIns="72000"/>
          <a:lstStyle>
            <a:lvl1pPr algn="ctr">
              <a:defRPr/>
            </a:lvl1pPr>
            <a:lvl2pPr algn="ctr">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895515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s | 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40887198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p:nvPr>
        </p:nvSpPr>
        <p:spPr>
          <a:xfrm>
            <a:off x="1620700" y="323138"/>
            <a:ext cx="7452000" cy="792000"/>
          </a:xfrm>
        </p:spPr>
        <p:txBody>
          <a:bodyPr/>
          <a:lstStyle>
            <a:lvl1pPr>
              <a:defRPr baseline="0"/>
            </a:lvl1pPr>
          </a:lstStyle>
          <a:p>
            <a:endParaRPr lang="en-GB" noProof="0" dirty="0"/>
          </a:p>
        </p:txBody>
      </p:sp>
      <p:sp>
        <p:nvSpPr>
          <p:cNvPr id="7" name="Content Placeholder 6"/>
          <p:cNvSpPr>
            <a:spLocks noGrp="1"/>
          </p:cNvSpPr>
          <p:nvPr>
            <p:ph sz="quarter" idx="10" hasCustomPrompt="1"/>
          </p:nvPr>
        </p:nvSpPr>
        <p:spPr>
          <a:xfrm>
            <a:off x="1620700" y="1620000"/>
            <a:ext cx="7452000" cy="3780000"/>
          </a:xfrm>
        </p:spPr>
        <p:txBody>
          <a:bodyPr>
            <a:noAutofit/>
          </a:bodyPr>
          <a:lstStyle>
            <a:lvl1pPr>
              <a:defRPr/>
            </a:lvl1p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888647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78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32DB210-5FAD-42DF-A26D-BB31DC5A3CA4}"/>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193881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ngle placeholder w/ 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9" name="Content Placeholder 8"/>
          <p:cNvSpPr>
            <a:spLocks noGrp="1"/>
          </p:cNvSpPr>
          <p:nvPr>
            <p:ph sz="quarter" idx="17"/>
          </p:nvPr>
        </p:nvSpPr>
        <p:spPr>
          <a:xfrm>
            <a:off x="540000" y="1980000"/>
            <a:ext cx="9612000" cy="3420000"/>
          </a:xfrm>
          <a:prstGeom prst="rect">
            <a:avLst/>
          </a:prstGeo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59CBE4C-FE07-43DE-BFE9-37A73F7EFD48}"/>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1307812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4" name="Content Placeholder 3"/>
          <p:cNvSpPr>
            <a:spLocks noGrp="1"/>
          </p:cNvSpPr>
          <p:nvPr>
            <p:ph sz="quarter" idx="20"/>
          </p:nvPr>
        </p:nvSpPr>
        <p:spPr>
          <a:xfrm>
            <a:off x="540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5436000" y="1620000"/>
            <a:ext cx="4716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64B54450-6D22-4817-B0A7-1A8C4F6AE22F}"/>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093980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placeholders w/hea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540000" y="1620000"/>
            <a:ext cx="9612000" cy="360000"/>
          </a:xfrm>
          <a:prstGeom prst="rect">
            <a:avLst/>
          </a:prstGeom>
        </p:spPr>
        <p:txBody>
          <a:bodyPr/>
          <a:lstStyle/>
          <a:p>
            <a:pPr lvl="0"/>
            <a:r>
              <a:rPr lang="en-US" dirty="0"/>
              <a:t>Click to edit Master text styles</a:t>
            </a:r>
            <a:endParaRPr lang="de-DE" dirty="0"/>
          </a:p>
        </p:txBody>
      </p:sp>
      <p:sp>
        <p:nvSpPr>
          <p:cNvPr id="17" name="Content Placeholder 16"/>
          <p:cNvSpPr>
            <a:spLocks noGrp="1"/>
          </p:cNvSpPr>
          <p:nvPr>
            <p:ph sz="quarter" idx="17"/>
          </p:nvPr>
        </p:nvSpPr>
        <p:spPr>
          <a:xfrm>
            <a:off x="540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8"/>
          </p:nvPr>
        </p:nvSpPr>
        <p:spPr>
          <a:xfrm>
            <a:off x="5436000" y="1980000"/>
            <a:ext cx="4716000" cy="342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FD214E01-B754-43D9-ADA5-DE83E9B1CAE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82060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620700" y="324000"/>
            <a:ext cx="7452000" cy="792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sz="quarter" idx="16"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0000" y="2159999"/>
            <a:ext cx="9612000" cy="3240000"/>
          </a:xfrm>
        </p:spPr>
        <p:txBody>
          <a:bodyPr numCol="1"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880496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AF03D70-3623-4AA3-9EEB-034EF0DF83E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40452800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g">
    <p:spTree>
      <p:nvGrpSpPr>
        <p:cNvPr id="1" name=""/>
        <p:cNvGrpSpPr/>
        <p:nvPr/>
      </p:nvGrpSpPr>
      <p:grpSpPr>
        <a:xfrm>
          <a:off x="0" y="0"/>
          <a:ext cx="0" cy="0"/>
          <a:chOff x="0" y="0"/>
          <a:chExt cx="0" cy="0"/>
        </a:xfrm>
      </p:grpSpPr>
      <p:sp>
        <p:nvSpPr>
          <p:cNvPr id="5" name="Content Placeholder 4"/>
          <p:cNvSpPr>
            <a:spLocks noGrp="1"/>
          </p:cNvSpPr>
          <p:nvPr>
            <p:ph sz="quarter" idx="17"/>
          </p:nvPr>
        </p:nvSpPr>
        <p:spPr>
          <a:xfrm>
            <a:off x="539999"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7092000" y="1620000"/>
            <a:ext cx="3060000" cy="3780000"/>
          </a:xfrm>
          <a:prstGeom prst="rect">
            <a:avLst/>
          </a:prstGeom>
          <a:solidFill>
            <a:schemeClr val="bg1">
              <a:lumMod val="95000"/>
            </a:schemeClr>
          </a:solidFill>
        </p:spPr>
        <p:txBody>
          <a:bodyPr lIns="72000" tIns="72000" rIns="72000" bIns="72000"/>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97E90B65-9113-4702-96E9-76AA38FFCE10}"/>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269212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8" name="Content Placeholder 3"/>
          <p:cNvSpPr>
            <a:spLocks noGrp="1"/>
          </p:cNvSpPr>
          <p:nvPr>
            <p:ph sz="quarter" idx="18"/>
          </p:nvPr>
        </p:nvSpPr>
        <p:spPr>
          <a:xfrm>
            <a:off x="541400" y="1620000"/>
            <a:ext cx="3060000" cy="3780000"/>
          </a:xfrm>
          <a:prstGeom prst="rect">
            <a:avLst/>
          </a:prstGeom>
        </p:spPr>
        <p:txBody>
          <a:bodyPr/>
          <a:lstStyle>
            <a:lvl1pPr algn="ctr">
              <a:defRPr sz="20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Content Placeholder 4"/>
          <p:cNvSpPr>
            <a:spLocks noGrp="1"/>
          </p:cNvSpPr>
          <p:nvPr>
            <p:ph sz="quarter" idx="17"/>
          </p:nvPr>
        </p:nvSpPr>
        <p:spPr>
          <a:xfrm>
            <a:off x="3852000" y="1620000"/>
            <a:ext cx="6300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ED46A7C2-8AF2-440A-8716-40E7E49D952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692447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5" name="Content Placeholder 3"/>
          <p:cNvSpPr>
            <a:spLocks noGrp="1"/>
          </p:cNvSpPr>
          <p:nvPr>
            <p:ph sz="quarter" idx="19"/>
          </p:nvPr>
        </p:nvSpPr>
        <p:spPr>
          <a:xfrm>
            <a:off x="540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4"/>
          <p:cNvSpPr>
            <a:spLocks noGrp="1"/>
          </p:cNvSpPr>
          <p:nvPr>
            <p:ph sz="quarter" idx="21"/>
          </p:nvPr>
        </p:nvSpPr>
        <p:spPr>
          <a:xfrm>
            <a:off x="5436000" y="162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0" name="Content Placeholder 5"/>
          <p:cNvSpPr>
            <a:spLocks noGrp="1"/>
          </p:cNvSpPr>
          <p:nvPr>
            <p:ph sz="quarter" idx="20"/>
          </p:nvPr>
        </p:nvSpPr>
        <p:spPr>
          <a:xfrm>
            <a:off x="540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7" name="Content Placeholder 6"/>
          <p:cNvSpPr>
            <a:spLocks noGrp="1"/>
          </p:cNvSpPr>
          <p:nvPr>
            <p:ph sz="quarter" idx="22"/>
          </p:nvPr>
        </p:nvSpPr>
        <p:spPr>
          <a:xfrm>
            <a:off x="5436000" y="3600000"/>
            <a:ext cx="4716000" cy="180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C5269EBE-0B42-45A0-BEBF-9272DD00B48B}"/>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4931826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placeholders vertical">
    <p:spTree>
      <p:nvGrpSpPr>
        <p:cNvPr id="1" name=""/>
        <p:cNvGrpSpPr/>
        <p:nvPr/>
      </p:nvGrpSpPr>
      <p:grpSpPr>
        <a:xfrm>
          <a:off x="0" y="0"/>
          <a:ext cx="0" cy="0"/>
          <a:chOff x="0" y="0"/>
          <a:chExt cx="0" cy="0"/>
        </a:xfrm>
      </p:grpSpPr>
      <p:sp>
        <p:nvSpPr>
          <p:cNvPr id="5" name="Content Placeholder 3"/>
          <p:cNvSpPr>
            <a:spLocks noGrp="1"/>
          </p:cNvSpPr>
          <p:nvPr>
            <p:ph sz="quarter" idx="17"/>
          </p:nvPr>
        </p:nvSpPr>
        <p:spPr>
          <a:xfrm>
            <a:off x="540000" y="1620000"/>
            <a:ext cx="9612000" cy="1800000"/>
          </a:xfrm>
          <a:prstGeom prst="rect">
            <a:avLst/>
          </a:prstGeo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9" name="Content Placeholder 4"/>
          <p:cNvSpPr>
            <a:spLocks noGrp="1"/>
          </p:cNvSpPr>
          <p:nvPr>
            <p:ph sz="quarter" idx="18"/>
          </p:nvPr>
        </p:nvSpPr>
        <p:spPr>
          <a:xfrm>
            <a:off x="540000" y="3600000"/>
            <a:ext cx="9612000" cy="1800000"/>
          </a:xfrm>
          <a:prstGeom prst="rect">
            <a:avLst/>
          </a:prstGeom>
        </p:spPr>
        <p:txBody>
          <a:bodyPr lIns="0"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48A43801-297A-4A76-855E-CDBCF836621A}"/>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412907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centered placeholder">
    <p:spTree>
      <p:nvGrpSpPr>
        <p:cNvPr id="1" name=""/>
        <p:cNvGrpSpPr/>
        <p:nvPr/>
      </p:nvGrpSpPr>
      <p:grpSpPr>
        <a:xfrm>
          <a:off x="0" y="0"/>
          <a:ext cx="0" cy="0"/>
          <a:chOff x="0" y="0"/>
          <a:chExt cx="0" cy="0"/>
        </a:xfrm>
      </p:grpSpPr>
      <p:sp>
        <p:nvSpPr>
          <p:cNvPr id="5" name="Content Placeholder 4"/>
          <p:cNvSpPr>
            <a:spLocks noGrp="1"/>
          </p:cNvSpPr>
          <p:nvPr>
            <p:ph sz="quarter" idx="16"/>
          </p:nvPr>
        </p:nvSpPr>
        <p:spPr>
          <a:xfrm>
            <a:off x="1620000" y="1620000"/>
            <a:ext cx="7452000" cy="37800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7"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 name="Title 1">
            <a:extLst>
              <a:ext uri="{FF2B5EF4-FFF2-40B4-BE49-F238E27FC236}">
                <a16:creationId xmlns:a16="http://schemas.microsoft.com/office/drawing/2014/main" id="{BE3CC8D9-40D0-4A99-8A0F-8C3C1673D826}"/>
              </a:ext>
            </a:extLst>
          </p:cNvPr>
          <p:cNvSpPr>
            <a:spLocks noGrp="1"/>
          </p:cNvSpPr>
          <p:nvPr>
            <p:ph type="title"/>
          </p:nvPr>
        </p:nvSpPr>
        <p:spPr/>
        <p:txBody>
          <a:bodyPr/>
          <a:lstStyle/>
          <a:p>
            <a:r>
              <a:rPr lang="en-US"/>
              <a:t>Click to edit Master title style</a:t>
            </a:r>
            <a:endParaRPr lang="de-DE"/>
          </a:p>
        </p:txBody>
      </p:sp>
    </p:spTree>
    <p:extLst>
      <p:ext uri="{BB962C8B-B14F-4D97-AF65-F5344CB8AC3E}">
        <p14:creationId xmlns:p14="http://schemas.microsoft.com/office/powerpoint/2010/main" val="226295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9" name="Text Placeholder 2"/>
          <p:cNvSpPr>
            <a:spLocks noGrp="1"/>
          </p:cNvSpPr>
          <p:nvPr>
            <p:ph type="body" sz="quarter" idx="16" hasCustomPrompt="1"/>
          </p:nvPr>
        </p:nvSpPr>
        <p:spPr>
          <a:xfrm>
            <a:off x="1619906"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4" name="Content Placeholder 3"/>
          <p:cNvSpPr>
            <a:spLocks noGrp="1"/>
          </p:cNvSpPr>
          <p:nvPr>
            <p:ph sz="quarter" idx="20"/>
          </p:nvPr>
        </p:nvSpPr>
        <p:spPr>
          <a:xfrm>
            <a:off x="540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21"/>
          </p:nvPr>
        </p:nvSpPr>
        <p:spPr>
          <a:xfrm>
            <a:off x="5436000" y="2160000"/>
            <a:ext cx="4716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809564818"/>
      </p:ext>
    </p:extLst>
  </p:cSld>
  <p:clrMapOvr>
    <a:masterClrMapping/>
  </p:clrMapOvr>
  <p:extLst>
    <p:ext uri="{DCECCB84-F9BA-43D5-87BE-67443E8EF086}">
      <p15:sldGuideLst xmlns:p15="http://schemas.microsoft.com/office/powerpoint/2012/main">
        <p15:guide id="1" pos="3368" userDrawn="1">
          <p15:clr>
            <a:srgbClr val="FBAE40"/>
          </p15:clr>
        </p15:guide>
        <p15:guide id="2" pos="3312" userDrawn="1">
          <p15:clr>
            <a:srgbClr val="FBAE40"/>
          </p15:clr>
        </p15:guide>
        <p15:guide id="3" pos="34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 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a:xfrm>
            <a:off x="1620700" y="324000"/>
            <a:ext cx="7452000" cy="792000"/>
          </a:xfrm>
        </p:spPr>
        <p:txBody>
          <a:bodyPr/>
          <a:lstStyle/>
          <a:p>
            <a:r>
              <a:rPr lang="en-US"/>
              <a:t>Click to edit Master title style</a:t>
            </a:r>
            <a:endParaRPr lang="en-GB" dirty="0"/>
          </a:p>
        </p:txBody>
      </p:sp>
      <p:sp>
        <p:nvSpPr>
          <p:cNvPr id="7"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6"/>
          </p:nvPr>
        </p:nvSpPr>
        <p:spPr>
          <a:xfrm>
            <a:off x="1620000" y="2159999"/>
            <a:ext cx="7452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91204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4"/>
          <p:cNvSpPr>
            <a:spLocks noGrp="1"/>
          </p:cNvSpPr>
          <p:nvPr>
            <p:ph sz="quarter" idx="17"/>
          </p:nvPr>
        </p:nvSpPr>
        <p:spPr>
          <a:xfrm>
            <a:off x="541399" y="2160588"/>
            <a:ext cx="6300000" cy="3239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3"/>
          <p:cNvSpPr>
            <a:spLocks noGrp="1"/>
          </p:cNvSpPr>
          <p:nvPr>
            <p:ph sz="quarter" idx="18"/>
          </p:nvPr>
        </p:nvSpPr>
        <p:spPr>
          <a:xfrm>
            <a:off x="7092000"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9634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9"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8" name="Content Placeholder 3"/>
          <p:cNvSpPr>
            <a:spLocks noGrp="1"/>
          </p:cNvSpPr>
          <p:nvPr>
            <p:ph sz="quarter" idx="18"/>
          </p:nvPr>
        </p:nvSpPr>
        <p:spPr>
          <a:xfrm>
            <a:off x="541338" y="2160000"/>
            <a:ext cx="3060000" cy="3240000"/>
          </a:xfrm>
        </p:spPr>
        <p:txBody>
          <a:bodyPr/>
          <a:lstStyle>
            <a:lvl1pPr algn="ctr">
              <a:defRPr sz="20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Content Placeholder 4"/>
          <p:cNvSpPr>
            <a:spLocks noGrp="1"/>
          </p:cNvSpPr>
          <p:nvPr>
            <p:ph sz="quarter" idx="17"/>
          </p:nvPr>
        </p:nvSpPr>
        <p:spPr>
          <a:xfrm>
            <a:off x="3852000" y="2160000"/>
            <a:ext cx="6300000" cy="324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7" name="Straight Connector 6"/>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501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11" name="Text Placeholder 2"/>
          <p:cNvSpPr>
            <a:spLocks noGrp="1"/>
          </p:cNvSpPr>
          <p:nvPr>
            <p:ph type="body" sz="quarter" idx="17"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5" name="Content Placeholder 3"/>
          <p:cNvSpPr>
            <a:spLocks noGrp="1"/>
          </p:cNvSpPr>
          <p:nvPr>
            <p:ph sz="quarter" idx="19"/>
          </p:nvPr>
        </p:nvSpPr>
        <p:spPr>
          <a:xfrm>
            <a:off x="540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Content Placeholder 4"/>
          <p:cNvSpPr>
            <a:spLocks noGrp="1"/>
          </p:cNvSpPr>
          <p:nvPr>
            <p:ph sz="quarter" idx="21"/>
          </p:nvPr>
        </p:nvSpPr>
        <p:spPr>
          <a:xfrm>
            <a:off x="5436000" y="216000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5"/>
          <p:cNvSpPr>
            <a:spLocks noGrp="1"/>
          </p:cNvSpPr>
          <p:nvPr>
            <p:ph sz="quarter" idx="20"/>
          </p:nvPr>
        </p:nvSpPr>
        <p:spPr>
          <a:xfrm>
            <a:off x="540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7" name="Content Placeholder 6"/>
          <p:cNvSpPr>
            <a:spLocks noGrp="1"/>
          </p:cNvSpPr>
          <p:nvPr>
            <p:ph sz="quarter" idx="22"/>
          </p:nvPr>
        </p:nvSpPr>
        <p:spPr>
          <a:xfrm>
            <a:off x="5436000" y="3853150"/>
            <a:ext cx="4716000" cy="15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9" name="Straight Connector 8"/>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53773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ro + three placeholders">
    <p:spTree>
      <p:nvGrpSpPr>
        <p:cNvPr id="1" name=""/>
        <p:cNvGrpSpPr/>
        <p:nvPr/>
      </p:nvGrpSpPr>
      <p:grpSpPr>
        <a:xfrm>
          <a:off x="0" y="0"/>
          <a:ext cx="0" cy="0"/>
          <a:chOff x="0" y="0"/>
          <a:chExt cx="0" cy="0"/>
        </a:xfrm>
      </p:grpSpPr>
      <p:sp>
        <p:nvSpPr>
          <p:cNvPr id="11" name="Text Placeholder 2"/>
          <p:cNvSpPr>
            <a:spLocks noGrp="1"/>
          </p:cNvSpPr>
          <p:nvPr>
            <p:ph type="body" sz="quarter" idx="19" hasCustomPrompt="1"/>
          </p:nvPr>
        </p:nvSpPr>
        <p:spPr>
          <a:xfrm>
            <a:off x="1620700" y="1440000"/>
            <a:ext cx="7452000" cy="540000"/>
          </a:xfrm>
        </p:spPr>
        <p:txBody>
          <a:bodyPr/>
          <a:lstStyle>
            <a:lvl1pPr algn="ctr">
              <a:spcBef>
                <a:spcPts val="300"/>
              </a:spcBef>
              <a:spcAft>
                <a:spcPts val="0"/>
              </a:spcAft>
              <a:defRPr sz="1600" b="0" baseline="0"/>
            </a:lvl1pPr>
            <a:lvl2pPr algn="ctr">
              <a:defRPr sz="2000" baseline="0"/>
            </a:lvl2pPr>
          </a:lstStyle>
          <a:p>
            <a:pPr lvl="0"/>
            <a:r>
              <a:rPr lang="en-US" dirty="0"/>
              <a:t>Intro</a:t>
            </a:r>
          </a:p>
        </p:txBody>
      </p:sp>
      <p:sp>
        <p:nvSpPr>
          <p:cNvPr id="9" name="Slide Number Placeholder 5"/>
          <p:cNvSpPr>
            <a:spLocks noGrp="1"/>
          </p:cNvSpPr>
          <p:nvPr>
            <p:ph type="sldNum" sz="quarter" idx="4"/>
          </p:nvPr>
        </p:nvSpPr>
        <p:spPr>
          <a:xfrm>
            <a:off x="9432000" y="5615999"/>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cxnSp>
        <p:nvCxnSpPr>
          <p:cNvPr id="12" name="Straight Connector 11"/>
          <p:cNvCxnSpPr/>
          <p:nvPr userDrawn="1"/>
        </p:nvCxnSpPr>
        <p:spPr>
          <a:xfrm>
            <a:off x="4932700" y="1260000"/>
            <a:ext cx="828000"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3" name="Title 2">
            <a:extLst>
              <a:ext uri="{FF2B5EF4-FFF2-40B4-BE49-F238E27FC236}">
                <a16:creationId xmlns:a16="http://schemas.microsoft.com/office/drawing/2014/main" id="{EED45737-199F-484B-A340-FA3A94CF0D0A}"/>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de-DE"/>
          </a:p>
        </p:txBody>
      </p:sp>
      <p:sp>
        <p:nvSpPr>
          <p:cNvPr id="6" name="Content Placeholder 5">
            <a:extLst>
              <a:ext uri="{FF2B5EF4-FFF2-40B4-BE49-F238E27FC236}">
                <a16:creationId xmlns:a16="http://schemas.microsoft.com/office/drawing/2014/main" id="{B5988E22-DD8D-48C9-8903-7A9CACF4F19C}"/>
              </a:ext>
            </a:extLst>
          </p:cNvPr>
          <p:cNvSpPr>
            <a:spLocks noGrp="1"/>
          </p:cNvSpPr>
          <p:nvPr>
            <p:ph sz="quarter" idx="20"/>
          </p:nvPr>
        </p:nvSpPr>
        <p:spPr>
          <a:xfrm>
            <a:off x="540000" y="2160588"/>
            <a:ext cx="3060000" cy="3240087"/>
          </a:xfrm>
        </p:spPr>
        <p:txBody>
          <a:bodyPr/>
          <a:lstStyle>
            <a:lvl1pPr algn="ctr">
              <a:defRPr/>
            </a:lvl1pPr>
            <a:lvl2pPr algn="ct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7">
            <a:extLst>
              <a:ext uri="{FF2B5EF4-FFF2-40B4-BE49-F238E27FC236}">
                <a16:creationId xmlns:a16="http://schemas.microsoft.com/office/drawing/2014/main" id="{6165B086-B228-41E3-B2E2-1C0046FA5CFD}"/>
              </a:ext>
            </a:extLst>
          </p:cNvPr>
          <p:cNvSpPr>
            <a:spLocks noGrp="1"/>
          </p:cNvSpPr>
          <p:nvPr>
            <p:ph sz="quarter" idx="21"/>
          </p:nvPr>
        </p:nvSpPr>
        <p:spPr>
          <a:xfrm>
            <a:off x="38167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5" name="Content Placeholder 14">
            <a:extLst>
              <a:ext uri="{FF2B5EF4-FFF2-40B4-BE49-F238E27FC236}">
                <a16:creationId xmlns:a16="http://schemas.microsoft.com/office/drawing/2014/main" id="{D00A75FB-BB93-4A39-BC11-FCD5F42A5688}"/>
              </a:ext>
            </a:extLst>
          </p:cNvPr>
          <p:cNvSpPr>
            <a:spLocks noGrp="1"/>
          </p:cNvSpPr>
          <p:nvPr>
            <p:ph sz="quarter" idx="22"/>
          </p:nvPr>
        </p:nvSpPr>
        <p:spPr>
          <a:xfrm>
            <a:off x="7092000" y="2160588"/>
            <a:ext cx="3060000" cy="324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Tree>
    <p:extLst>
      <p:ext uri="{BB962C8B-B14F-4D97-AF65-F5344CB8AC3E}">
        <p14:creationId xmlns:p14="http://schemas.microsoft.com/office/powerpoint/2010/main" val="1507552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hyperlink" Target="mailto:GlobalDocumentSpecialists@freshfields.com" TargetMode="Externa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hyperlink" Target="mailto:GlobalDocumentSpecialists@freshfields.com" TargetMode="External"/><Relationship Id="rId3" Type="http://schemas.openxmlformats.org/officeDocument/2006/relationships/slideLayout" Target="../slideLayouts/slideLayout22.xml"/><Relationship Id="rId7" Type="http://schemas.openxmlformats.org/officeDocument/2006/relationships/image" Target="../media/image1.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theme" Target="../theme/theme3.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25.xml"/><Relationship Id="rId4" Type="http://schemas.openxmlformats.org/officeDocument/2006/relationships/hyperlink" Target="mailto:GlobalDocumentSpecialists@freshfields.com" TargetMode="Externa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hyperlink" Target="mailto:GlobalDocumentSpecialists@freshfields.com" TargetMode="Externa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image" Target="../media/image1.pn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theme" Target="../theme/theme5.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541338" y="2160588"/>
            <a:ext cx="9610725" cy="3240086"/>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pic>
        <p:nvPicPr>
          <p:cNvPr id="10" name="Picture 9"/>
          <p:cNvPicPr>
            <a:picLocks noChangeAspect="1"/>
          </p:cNvPicPr>
          <p:nvPr/>
        </p:nvPicPr>
        <p:blipFill>
          <a:blip r:embed="rId11"/>
          <a:srcRect/>
          <a:stretch/>
        </p:blipFill>
        <p:spPr>
          <a:xfrm>
            <a:off x="544985" y="5616781"/>
            <a:ext cx="2504459" cy="252000"/>
          </a:xfrm>
          <a:prstGeom prst="rect">
            <a:avLst/>
          </a:prstGeom>
          <a:noFill/>
          <a:ln>
            <a:noFill/>
          </a:ln>
        </p:spPr>
      </p:pic>
      <p:sp>
        <p:nvSpPr>
          <p:cNvPr id="12" name="Slide Number Placeholder 5"/>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20" name="Rectangle 19">
            <a:extLst>
              <a:ext uri="{FF2B5EF4-FFF2-40B4-BE49-F238E27FC236}">
                <a16:creationId xmlns:a16="http://schemas.microsoft.com/office/drawing/2014/main" id="{C4C5AFBC-6B11-44BF-9FFD-D5EA30C8594D}"/>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1D7262B2-268E-84C4-2273-3C7A42883644}"/>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4036855698"/>
      </p:ext>
    </p:extLst>
  </p:cSld>
  <p:clrMap bg1="lt1" tx1="dk1" bg2="lt2" tx2="dk2" accent1="accent1" accent2="accent2" accent3="accent3" accent4="accent4" accent5="accent5" accent6="accent6" hlink="hlink" folHlink="folHlink"/>
  <p:sldLayoutIdLst>
    <p:sldLayoutId id="2147483670" r:id="rId1"/>
    <p:sldLayoutId id="2147483774" r:id="rId2"/>
    <p:sldLayoutId id="2147483780" r:id="rId3"/>
    <p:sldLayoutId id="2147483682" r:id="rId4"/>
    <p:sldLayoutId id="2147483783" r:id="rId5"/>
    <p:sldLayoutId id="2147483800" r:id="rId6"/>
    <p:sldLayoutId id="2147483801" r:id="rId7"/>
    <p:sldLayoutId id="2147483802" r:id="rId8"/>
    <p:sldLayoutId id="2147483804" r:id="rId9"/>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userDrawn="1">
          <p15:clr>
            <a:srgbClr val="F26B43"/>
          </p15:clr>
        </p15:guide>
        <p15:guide id="2" orient="horz" pos="908" userDrawn="1">
          <p15:clr>
            <a:srgbClr val="F26B43"/>
          </p15:clr>
        </p15:guide>
        <p15:guide id="3" orient="horz" pos="1361" userDrawn="1">
          <p15:clr>
            <a:srgbClr val="F26B43"/>
          </p15:clr>
        </p15:guide>
        <p15:guide id="4" orient="horz" pos="3402" userDrawn="1">
          <p15:clr>
            <a:srgbClr val="F26B43"/>
          </p15:clr>
        </p15:guide>
        <p15:guide id="5" pos="341" userDrawn="1">
          <p15:clr>
            <a:srgbClr val="F26B43"/>
          </p15:clr>
        </p15:guide>
        <p15:guide id="6" pos="6396" userDrawn="1">
          <p15:clr>
            <a:srgbClr val="F26B43"/>
          </p15:clr>
        </p15:guide>
        <p15:guide id="7" pos="3368" userDrawn="1">
          <p15:clr>
            <a:srgbClr val="F26B43"/>
          </p15:clr>
        </p15:guide>
        <p15:guide id="8" pos="3312" userDrawn="1">
          <p15:clr>
            <a:srgbClr val="F26B43"/>
          </p15:clr>
        </p15:guide>
        <p15:guide id="9" pos="3425" userDrawn="1">
          <p15:clr>
            <a:srgbClr val="F26B43"/>
          </p15:clr>
        </p15:guide>
        <p15:guide id="10" pos="2285" userDrawn="1">
          <p15:clr>
            <a:srgbClr val="F26B43"/>
          </p15:clr>
        </p15:guide>
        <p15:guide id="11" pos="2397" userDrawn="1">
          <p15:clr>
            <a:srgbClr val="F26B43"/>
          </p15:clr>
        </p15:guide>
        <p15:guide id="12" pos="4338" userDrawn="1">
          <p15:clr>
            <a:srgbClr val="F26B43"/>
          </p15:clr>
        </p15:guide>
        <p15:guide id="13" pos="4452" userDrawn="1">
          <p15:clr>
            <a:srgbClr val="F26B43"/>
          </p15:clr>
        </p15:guide>
        <p15:guide id="14" orient="horz" pos="238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74A58ADD-8881-4843-B108-20A808E68F5A}"/>
              </a:ext>
            </a:extLst>
          </p:cNvPr>
          <p:cNvSpPr>
            <a:spLocks noGrp="1"/>
          </p:cNvSpPr>
          <p:nvPr>
            <p:ph type="body" idx="1"/>
          </p:nvPr>
        </p:nvSpPr>
        <p:spPr>
          <a:xfrm>
            <a:off x="1620700" y="1079931"/>
            <a:ext cx="7452000" cy="3852000"/>
          </a:xfrm>
          <a:prstGeom prst="rect">
            <a:avLst/>
          </a:prstGeom>
        </p:spPr>
        <p:txBody>
          <a:bodyPr vert="horz" lIns="0" tIns="0" rIns="0" bIns="0" rtlCol="0" anchor="ctr">
            <a:noAutofit/>
          </a:bodyPr>
          <a:lstStyle/>
          <a:p>
            <a:pPr marL="0" marR="0" lvl="0" indent="0" algn="ctr" defTabSz="1043056" rtl="0" eaLnBrk="1" fontAlgn="auto" latinLnBrk="0" hangingPunct="1">
              <a:lnSpc>
                <a:spcPct val="100000"/>
              </a:lnSpc>
              <a:spcBef>
                <a:spcPts val="0"/>
              </a:spcBef>
              <a:spcAft>
                <a:spcPts val="1200"/>
              </a:spcAft>
              <a:buClrTx/>
              <a:buSzTx/>
              <a:buFont typeface="+mj-lt"/>
              <a:buNone/>
              <a:tabLst/>
              <a:defRPr/>
            </a:pPr>
            <a:r>
              <a:rPr kumimoji="0" lang="en-GB" sz="2800" b="1" i="0" u="none" strike="noStrike" kern="1200" cap="none" spc="0" normalizeH="0" baseline="0" noProof="0" dirty="0">
                <a:ln>
                  <a:noFill/>
                </a:ln>
                <a:solidFill>
                  <a:srgbClr val="1D2B4D"/>
                </a:solidFill>
                <a:effectLst/>
                <a:uLnTx/>
                <a:uFillTx/>
                <a:latin typeface="+mj-lt"/>
                <a:ea typeface="+mn-ea"/>
                <a:cs typeface="+mn-cs"/>
              </a:rPr>
              <a:t>Click to edit Master text styles</a:t>
            </a:r>
          </a:p>
          <a:p>
            <a:pPr marL="0" marR="0" lvl="1" indent="0" algn="ctr" defTabSz="1043056" rtl="0" eaLnBrk="1" fontAlgn="auto" latinLnBrk="0" hangingPunct="1">
              <a:lnSpc>
                <a:spcPct val="100000"/>
              </a:lnSpc>
              <a:spcBef>
                <a:spcPts val="0"/>
              </a:spcBef>
              <a:spcAft>
                <a:spcPts val="1200"/>
              </a:spcAft>
              <a:buClrTx/>
              <a:buSzTx/>
              <a:buFont typeface="+mj-lt"/>
              <a:buNone/>
              <a:tabLst/>
              <a:defRPr/>
            </a:pPr>
            <a:r>
              <a:rPr kumimoji="0" lang="en-GB" sz="1800" b="0" i="1" u="none" strike="noStrike" kern="1200" cap="none" spc="0" normalizeH="0" baseline="0" noProof="0" dirty="0">
                <a:ln>
                  <a:noFill/>
                </a:ln>
                <a:solidFill>
                  <a:srgbClr val="1D2B4D"/>
                </a:solidFill>
                <a:effectLst/>
                <a:uLnTx/>
                <a:uFillTx/>
                <a:latin typeface="Georgia"/>
                <a:ea typeface="+mn-ea"/>
                <a:cs typeface="+mn-cs"/>
              </a:rPr>
              <a:t>Second level</a:t>
            </a:r>
          </a:p>
        </p:txBody>
      </p:sp>
      <p:sp>
        <p:nvSpPr>
          <p:cNvPr id="6" name="Rectangle 5">
            <a:extLst>
              <a:ext uri="{FF2B5EF4-FFF2-40B4-BE49-F238E27FC236}">
                <a16:creationId xmlns:a16="http://schemas.microsoft.com/office/drawing/2014/main" id="{CB28137A-0B13-4E6F-B39B-27DF17342DB8}"/>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67641FE0-24EE-898F-AB76-FAC687FFABD1}"/>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2">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7152242"/>
      </p:ext>
    </p:extLst>
  </p:cSld>
  <p:clrMap bg1="lt1" tx1="dk1" bg2="lt2" tx2="dk2" accent1="accent1" accent2="accent2" accent3="accent3" accent4="accent4" accent5="accent5" accent6="accent6" hlink="hlink" folHlink="folHlink"/>
  <p:sldLayoutIdLst>
    <p:sldLayoutId id="2147483717" r:id="rId1"/>
    <p:sldLayoutId id="2147483755" r:id="rId2"/>
    <p:sldLayoutId id="2147483660" r:id="rId3"/>
    <p:sldLayoutId id="2147483723" r:id="rId4"/>
    <p:sldLayoutId id="2147483731" r:id="rId5"/>
    <p:sldLayoutId id="2147483732" r:id="rId6"/>
    <p:sldLayoutId id="2147483816" r:id="rId7"/>
    <p:sldLayoutId id="2147483773" r:id="rId8"/>
    <p:sldLayoutId id="2147483817" r:id="rId9"/>
    <p:sldLayoutId id="2147483861"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42DD92-E651-4BC0-B0F4-2596D19F8D7F}"/>
              </a:ext>
            </a:extLst>
          </p:cNvPr>
          <p:cNvPicPr>
            <a:picLocks noChangeAspect="1"/>
          </p:cNvPicPr>
          <p:nvPr userDrawn="1"/>
        </p:nvPicPr>
        <p:blipFill>
          <a:blip r:embed="rId7"/>
          <a:srcRect/>
          <a:stretch/>
        </p:blipFill>
        <p:spPr>
          <a:xfrm>
            <a:off x="544985" y="5616781"/>
            <a:ext cx="2504459" cy="252000"/>
          </a:xfrm>
          <a:prstGeom prst="rect">
            <a:avLst/>
          </a:prstGeom>
          <a:noFill/>
          <a:ln>
            <a:noFill/>
          </a:ln>
        </p:spPr>
      </p:pic>
      <p:sp>
        <p:nvSpPr>
          <p:cNvPr id="6" name="Slide Number Placeholder 5">
            <a:extLst>
              <a:ext uri="{FF2B5EF4-FFF2-40B4-BE49-F238E27FC236}">
                <a16:creationId xmlns:a16="http://schemas.microsoft.com/office/drawing/2014/main" id="{8FA2EDEC-E421-45C1-AACC-CF3503C202E7}"/>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7" name="Title Placeholder 8">
            <a:extLst>
              <a:ext uri="{FF2B5EF4-FFF2-40B4-BE49-F238E27FC236}">
                <a16:creationId xmlns:a16="http://schemas.microsoft.com/office/drawing/2014/main" id="{17D13B07-8D51-4C09-A876-BCDC2A33FE44}"/>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9" name="Text Placeholder 2">
            <a:extLst>
              <a:ext uri="{FF2B5EF4-FFF2-40B4-BE49-F238E27FC236}">
                <a16:creationId xmlns:a16="http://schemas.microsoft.com/office/drawing/2014/main" id="{7ED18BAB-F984-407D-8809-EB5998D4B98B}"/>
              </a:ext>
            </a:extLst>
          </p:cNvPr>
          <p:cNvSpPr>
            <a:spLocks noGrp="1"/>
          </p:cNvSpPr>
          <p:nvPr>
            <p:ph type="body" idx="1"/>
          </p:nvPr>
        </p:nvSpPr>
        <p:spPr>
          <a:xfrm>
            <a:off x="540000" y="2160588"/>
            <a:ext cx="9612000" cy="3240087"/>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0" name="Rectangle 9">
            <a:extLst>
              <a:ext uri="{FF2B5EF4-FFF2-40B4-BE49-F238E27FC236}">
                <a16:creationId xmlns:a16="http://schemas.microsoft.com/office/drawing/2014/main" id="{92F04588-FD7F-4216-9CEC-32E2C458AA6C}"/>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DB0AD844-51F7-79CB-DFF6-E757900A5D7C}"/>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8">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07944206"/>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479110A-02DD-4668-AD35-7CECE42F08AD}"/>
              </a:ext>
            </a:extLst>
          </p:cNvPr>
          <p:cNvPicPr>
            <a:picLocks noChangeAspect="1"/>
          </p:cNvPicPr>
          <p:nvPr userDrawn="1"/>
        </p:nvPicPr>
        <p:blipFill>
          <a:blip r:embed="rId3"/>
          <a:srcRect/>
          <a:stretch/>
        </p:blipFill>
        <p:spPr>
          <a:xfrm>
            <a:off x="544985" y="5616781"/>
            <a:ext cx="2504459" cy="252000"/>
          </a:xfrm>
          <a:prstGeom prst="rect">
            <a:avLst/>
          </a:prstGeom>
          <a:noFill/>
          <a:ln>
            <a:noFill/>
          </a:ln>
        </p:spPr>
      </p:pic>
      <p:sp>
        <p:nvSpPr>
          <p:cNvPr id="12" name="Slide Number Placeholder 5">
            <a:extLst>
              <a:ext uri="{FF2B5EF4-FFF2-40B4-BE49-F238E27FC236}">
                <a16:creationId xmlns:a16="http://schemas.microsoft.com/office/drawing/2014/main" id="{18CA6A3B-78BD-406E-AF27-8B7464AFA1DE}"/>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3" name="Title Placeholder 8">
            <a:extLst>
              <a:ext uri="{FF2B5EF4-FFF2-40B4-BE49-F238E27FC236}">
                <a16:creationId xmlns:a16="http://schemas.microsoft.com/office/drawing/2014/main" id="{F3D1152A-E133-4E7E-BFF6-9C04E2C08A35}"/>
              </a:ext>
            </a:extLst>
          </p:cNvPr>
          <p:cNvSpPr>
            <a:spLocks noGrp="1"/>
          </p:cNvSpPr>
          <p:nvPr>
            <p:ph type="title"/>
          </p:nvPr>
        </p:nvSpPr>
        <p:spPr>
          <a:xfrm>
            <a:off x="1620700" y="323138"/>
            <a:ext cx="7452000" cy="792000"/>
          </a:xfrm>
          <a:prstGeom prst="rect">
            <a:avLst/>
          </a:prstGeom>
        </p:spPr>
        <p:txBody>
          <a:bodyPr vert="horz" lIns="0" tIns="0" rIns="0" bIns="0" rtlCol="0" anchor="b" anchorCtr="0">
            <a:noAutofit/>
          </a:bodyPr>
          <a:lstStyle/>
          <a:p>
            <a:endParaRPr lang="en-GB" noProof="0" dirty="0"/>
          </a:p>
        </p:txBody>
      </p:sp>
      <p:sp>
        <p:nvSpPr>
          <p:cNvPr id="14" name="Text Placeholder 1">
            <a:extLst>
              <a:ext uri="{FF2B5EF4-FFF2-40B4-BE49-F238E27FC236}">
                <a16:creationId xmlns:a16="http://schemas.microsoft.com/office/drawing/2014/main" id="{A509F19A-221B-496D-89E5-161470E1F39A}"/>
              </a:ext>
            </a:extLst>
          </p:cNvPr>
          <p:cNvSpPr>
            <a:spLocks noGrp="1"/>
          </p:cNvSpPr>
          <p:nvPr>
            <p:ph type="body" idx="1"/>
          </p:nvPr>
        </p:nvSpPr>
        <p:spPr>
          <a:xfrm>
            <a:off x="540700" y="1620000"/>
            <a:ext cx="9612000" cy="3779088"/>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p:txBody>
      </p:sp>
      <p:sp>
        <p:nvSpPr>
          <p:cNvPr id="10" name="Rectangle 9">
            <a:extLst>
              <a:ext uri="{FF2B5EF4-FFF2-40B4-BE49-F238E27FC236}">
                <a16:creationId xmlns:a16="http://schemas.microsoft.com/office/drawing/2014/main" id="{6BD1E62B-2E07-4727-8909-1FCAD0995F61}"/>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C8448BA0-54C1-3653-CF6F-601921E57966}"/>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4">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3652448036"/>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mj-lt"/>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mj-lt"/>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mj-lt"/>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3" orient="horz" pos="1361">
          <p15:clr>
            <a:srgbClr val="F26B43"/>
          </p15:clr>
        </p15:guide>
        <p15:guide id="4" orient="horz" pos="3401"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38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95795FA0-2F4B-42DA-8227-2697B5491DB0}"/>
              </a:ext>
            </a:extLst>
          </p:cNvPr>
          <p:cNvSpPr>
            <a:spLocks noGrp="1"/>
          </p:cNvSpPr>
          <p:nvPr>
            <p:ph type="title"/>
          </p:nvPr>
        </p:nvSpPr>
        <p:spPr>
          <a:xfrm>
            <a:off x="1620700" y="324000"/>
            <a:ext cx="7452000" cy="792000"/>
          </a:xfrm>
          <a:prstGeom prst="rect">
            <a:avLst/>
          </a:prstGeom>
        </p:spPr>
        <p:txBody>
          <a:bodyPr vert="horz" lIns="0" tIns="0" rIns="0" bIns="0" rtlCol="0" anchor="b" anchorCtr="0">
            <a:noAutofit/>
          </a:bodyPr>
          <a:lstStyle/>
          <a:p>
            <a:endParaRPr lang="en-GB" noProof="0" dirty="0"/>
          </a:p>
        </p:txBody>
      </p:sp>
      <p:pic>
        <p:nvPicPr>
          <p:cNvPr id="10" name="Picture 9">
            <a:extLst>
              <a:ext uri="{FF2B5EF4-FFF2-40B4-BE49-F238E27FC236}">
                <a16:creationId xmlns:a16="http://schemas.microsoft.com/office/drawing/2014/main" id="{3F38A92C-8851-49A3-8102-A3820BEB6A74}"/>
              </a:ext>
            </a:extLst>
          </p:cNvPr>
          <p:cNvPicPr>
            <a:picLocks noChangeAspect="1"/>
          </p:cNvPicPr>
          <p:nvPr userDrawn="1"/>
        </p:nvPicPr>
        <p:blipFill>
          <a:blip r:embed="rId12"/>
          <a:srcRect/>
          <a:stretch/>
        </p:blipFill>
        <p:spPr>
          <a:xfrm>
            <a:off x="544985" y="5616781"/>
            <a:ext cx="2504459" cy="252000"/>
          </a:xfrm>
          <a:prstGeom prst="rect">
            <a:avLst/>
          </a:prstGeom>
          <a:noFill/>
          <a:ln>
            <a:noFill/>
          </a:ln>
        </p:spPr>
      </p:pic>
      <p:sp>
        <p:nvSpPr>
          <p:cNvPr id="11" name="Slide Number Placeholder 5">
            <a:extLst>
              <a:ext uri="{FF2B5EF4-FFF2-40B4-BE49-F238E27FC236}">
                <a16:creationId xmlns:a16="http://schemas.microsoft.com/office/drawing/2014/main" id="{B2D1A065-1F45-4ED9-BF82-8EF31F061A15}"/>
              </a:ext>
            </a:extLst>
          </p:cNvPr>
          <p:cNvSpPr>
            <a:spLocks noGrp="1"/>
          </p:cNvSpPr>
          <p:nvPr>
            <p:ph type="sldNum" sz="quarter" idx="4"/>
          </p:nvPr>
        </p:nvSpPr>
        <p:spPr>
          <a:xfrm>
            <a:off x="9432063" y="5616781"/>
            <a:ext cx="720000" cy="180000"/>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7" name="Text Placeholder 3">
            <a:extLst>
              <a:ext uri="{FF2B5EF4-FFF2-40B4-BE49-F238E27FC236}">
                <a16:creationId xmlns:a16="http://schemas.microsoft.com/office/drawing/2014/main" id="{F4F3D436-444C-4170-9945-1ABA43DBE77F}"/>
              </a:ext>
            </a:extLst>
          </p:cNvPr>
          <p:cNvSpPr>
            <a:spLocks noGrp="1"/>
          </p:cNvSpPr>
          <p:nvPr>
            <p:ph type="body" idx="1"/>
          </p:nvPr>
        </p:nvSpPr>
        <p:spPr>
          <a:xfrm>
            <a:off x="540000" y="1441450"/>
            <a:ext cx="9612000" cy="3959225"/>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2" name="Rectangle 11">
            <a:extLst>
              <a:ext uri="{FF2B5EF4-FFF2-40B4-BE49-F238E27FC236}">
                <a16:creationId xmlns:a16="http://schemas.microsoft.com/office/drawing/2014/main" id="{A7D8A3B1-7840-447A-8F83-DAE613E5867B}"/>
              </a:ext>
            </a:extLst>
          </p:cNvPr>
          <p:cNvSpPr/>
          <p:nvPr userDrawn="1"/>
        </p:nvSpPr>
        <p:spPr>
          <a:xfrm>
            <a:off x="0" y="-360000"/>
            <a:ext cx="72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1400" b="1" dirty="0">
                <a:solidFill>
                  <a:schemeClr val="bg1"/>
                </a:solidFill>
                <a:latin typeface="+mj-lt"/>
              </a:rPr>
              <a:t>V21.2</a:t>
            </a:r>
          </a:p>
        </p:txBody>
      </p:sp>
      <p:sp>
        <p:nvSpPr>
          <p:cNvPr id="2" name="TextBox 1">
            <a:extLst>
              <a:ext uri="{FF2B5EF4-FFF2-40B4-BE49-F238E27FC236}">
                <a16:creationId xmlns:a16="http://schemas.microsoft.com/office/drawing/2014/main" id="{77ED7316-75A2-1A55-7775-ECACBB19D128}"/>
              </a:ext>
            </a:extLst>
          </p:cNvPr>
          <p:cNvSpPr txBox="1"/>
          <p:nvPr userDrawn="1"/>
        </p:nvSpPr>
        <p:spPr>
          <a:xfrm>
            <a:off x="3561087" y="-1004041"/>
            <a:ext cx="3571234" cy="707886"/>
          </a:xfrm>
          <a:prstGeom prst="rect">
            <a:avLst/>
          </a:prstGeom>
          <a:noFill/>
        </p:spPr>
        <p:txBody>
          <a:bodyPr wrap="square" rtlCol="0">
            <a:spAutoFit/>
          </a:bodyPr>
          <a:lstStyle/>
          <a:p>
            <a:pPr algn="ctr"/>
            <a:r>
              <a:rPr lang="en-GB" sz="1000" u="none" noProof="0" dirty="0">
                <a:solidFill>
                  <a:schemeClr val="bg1"/>
                </a:solidFill>
              </a:rPr>
              <a:t>For presentation advice </a:t>
            </a:r>
            <a:r>
              <a:rPr lang="en-GB" sz="1000" u="none" baseline="0" noProof="0" dirty="0">
                <a:solidFill>
                  <a:schemeClr val="bg1"/>
                </a:solidFill>
              </a:rPr>
              <a:t>and support </a:t>
            </a:r>
          </a:p>
          <a:p>
            <a:pPr algn="ctr"/>
            <a:r>
              <a:rPr lang="en-GB" sz="1000" u="none" baseline="0" noProof="0" dirty="0">
                <a:solidFill>
                  <a:schemeClr val="bg1"/>
                </a:solidFill>
              </a:rPr>
              <a:t>contact Document Specialists @</a:t>
            </a:r>
          </a:p>
          <a:p>
            <a:pPr algn="ctr"/>
            <a:r>
              <a:rPr lang="en-GB" sz="1000" b="1" u="sng" baseline="0" noProof="0" dirty="0">
                <a:solidFill>
                  <a:schemeClr val="bg1"/>
                </a:solidFill>
                <a:hlinkClick r:id="rId13">
                  <a:extLst>
                    <a:ext uri="{A12FA001-AC4F-418D-AE19-62706E023703}">
                      <ahyp:hlinkClr xmlns:ahyp="http://schemas.microsoft.com/office/drawing/2018/hyperlinkcolor" val="tx"/>
                    </a:ext>
                  </a:extLst>
                </a:hlinkClick>
              </a:rPr>
              <a:t>GlobalDocumentSpecialists@freshfields.com</a:t>
            </a:r>
            <a:endParaRPr lang="en-GB" sz="1000" b="1" u="sng" baseline="0" noProof="0" dirty="0">
              <a:solidFill>
                <a:schemeClr val="bg1"/>
              </a:solidFill>
            </a:endParaRPr>
          </a:p>
          <a:p>
            <a:pPr algn="ctr"/>
            <a:r>
              <a:rPr lang="en-GB" sz="1000" b="0" u="none" baseline="0" noProof="0" dirty="0">
                <a:solidFill>
                  <a:schemeClr val="bg1"/>
                </a:solidFill>
              </a:rPr>
              <a:t>or</a:t>
            </a:r>
            <a:r>
              <a:rPr lang="en-GB" sz="1000" b="1" u="none" baseline="0" noProof="0" dirty="0">
                <a:solidFill>
                  <a:schemeClr val="bg1"/>
                </a:solidFill>
              </a:rPr>
              <a:t> $CEDocumentSpecialists@freshfields.com</a:t>
            </a:r>
          </a:p>
        </p:txBody>
      </p:sp>
    </p:spTree>
    <p:extLst>
      <p:ext uri="{BB962C8B-B14F-4D97-AF65-F5344CB8AC3E}">
        <p14:creationId xmlns:p14="http://schemas.microsoft.com/office/powerpoint/2010/main" val="282489005"/>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Lst>
  <p:hf hdr="0" ftr="0" dt="0"/>
  <p:txStyles>
    <p:titleStyle>
      <a:lvl1pPr algn="ctr" defTabSz="914400" rtl="0" eaLnBrk="1" latinLnBrk="0" hangingPunct="1">
        <a:spcBef>
          <a:spcPct val="0"/>
        </a:spcBef>
        <a:buNone/>
        <a:defRPr sz="28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600"/>
        </a:spcBef>
        <a:spcAft>
          <a:spcPts val="600"/>
        </a:spcAft>
        <a:buFont typeface="Arial" panose="020B0604020202020204" pitchFamily="34" charset="0"/>
        <a:buNone/>
        <a:defRPr sz="2000" b="1" i="0" kern="1200">
          <a:solidFill>
            <a:schemeClr val="tx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600"/>
        </a:spcBef>
        <a:spcAft>
          <a:spcPts val="600"/>
        </a:spcAft>
        <a:buFont typeface="Arial" panose="020B0604020202020204" pitchFamily="34" charset="0"/>
        <a:buNone/>
        <a:defRPr sz="1600" b="1" i="0" kern="1200">
          <a:solidFill>
            <a:schemeClr val="tx1"/>
          </a:solidFill>
          <a:latin typeface="+mj-lt"/>
          <a:ea typeface="+mn-ea"/>
          <a:cs typeface="+mn-cs"/>
        </a:defRPr>
      </a:lvl2pPr>
      <a:lvl3pPr marL="0" indent="0" algn="l" defTabSz="361950" rtl="0" eaLnBrk="1" latinLnBrk="0" hangingPunct="1">
        <a:spcBef>
          <a:spcPts val="0"/>
        </a:spcBef>
        <a:spcAft>
          <a:spcPts val="1200"/>
        </a:spcAft>
        <a:buFont typeface="Arial" panose="020B0604020202020204" pitchFamily="34" charset="0"/>
        <a:buNone/>
        <a:defRPr sz="16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1200"/>
        </a:spcAft>
        <a:buClr>
          <a:schemeClr val="bg2"/>
        </a:buClr>
        <a:buFont typeface="Arial" panose="020B0604020202020204" pitchFamily="34" charset="0"/>
        <a:buChar char="•"/>
        <a:defRPr sz="16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1200"/>
        </a:spcAft>
        <a:buClr>
          <a:schemeClr val="bg2"/>
        </a:buClr>
        <a:buFont typeface="Georgia" panose="02040502050405020303" pitchFamily="18" charset="0"/>
        <a:buChar char="–"/>
        <a:defRPr sz="16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1200"/>
        </a:spcAft>
        <a:buSzPct val="100000"/>
        <a:buFont typeface="+mj-lt"/>
        <a:buAutoNum type="arabicPeriod"/>
        <a:defRPr sz="16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1200"/>
        </a:spcAft>
        <a:buSzPct val="100000"/>
        <a:buFont typeface="+mj-lt"/>
        <a:buAutoNum type="alphaLcPeriod"/>
        <a:defRPr sz="16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1200"/>
        </a:spcAft>
        <a:buClr>
          <a:schemeClr val="accent2"/>
        </a:buClr>
        <a:buSzPct val="80000"/>
        <a:buFont typeface="Wingdings 3" panose="05040102010807070707" pitchFamily="18" charset="2"/>
        <a:buChar char="}"/>
        <a:defRPr sz="16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4">
          <p15:clr>
            <a:srgbClr val="F26B43"/>
          </p15:clr>
        </p15:guide>
        <p15:guide id="2" orient="horz" pos="908">
          <p15:clr>
            <a:srgbClr val="F26B43"/>
          </p15:clr>
        </p15:guide>
        <p15:guide id="4" orient="horz" pos="3402" userDrawn="1">
          <p15:clr>
            <a:srgbClr val="F26B43"/>
          </p15:clr>
        </p15:guide>
        <p15:guide id="5" pos="341">
          <p15:clr>
            <a:srgbClr val="F26B43"/>
          </p15:clr>
        </p15:guide>
        <p15:guide id="6" pos="6396">
          <p15:clr>
            <a:srgbClr val="F26B43"/>
          </p15:clr>
        </p15:guide>
        <p15:guide id="7" pos="3368">
          <p15:clr>
            <a:srgbClr val="F26B43"/>
          </p15:clr>
        </p15:guide>
        <p15:guide id="8" pos="3312">
          <p15:clr>
            <a:srgbClr val="F26B43"/>
          </p15:clr>
        </p15:guide>
        <p15:guide id="9" pos="3425">
          <p15:clr>
            <a:srgbClr val="F26B43"/>
          </p15:clr>
        </p15:guide>
        <p15:guide id="10" pos="2285">
          <p15:clr>
            <a:srgbClr val="F26B43"/>
          </p15:clr>
        </p15:guide>
        <p15:guide id="11" pos="2397">
          <p15:clr>
            <a:srgbClr val="F26B43"/>
          </p15:clr>
        </p15:guide>
        <p15:guide id="12" pos="4338">
          <p15:clr>
            <a:srgbClr val="F26B43"/>
          </p15:clr>
        </p15:guide>
        <p15:guide id="13" pos="4452">
          <p15:clr>
            <a:srgbClr val="F26B43"/>
          </p15:clr>
        </p15:guide>
        <p15:guide id="14" orient="horz" pos="215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6AE56D7-A6E7-437E-BF8C-38A9FBF3EABE}"/>
              </a:ext>
            </a:extLst>
          </p:cNvPr>
          <p:cNvSpPr>
            <a:spLocks noGrp="1"/>
          </p:cNvSpPr>
          <p:nvPr>
            <p:ph type="sldNum" sz="quarter" idx="4"/>
          </p:nvPr>
        </p:nvSpPr>
        <p:spPr/>
        <p:txBody>
          <a:bodyPr/>
          <a:lstStyle/>
          <a:p>
            <a:fld id="{6A34BD8F-FB80-4BCB-BEC8-0BDF76C9BE3B}" type="slidenum">
              <a:rPr lang="en-GB" smtClean="0"/>
              <a:pPr/>
              <a:t>1</a:t>
            </a:fld>
            <a:endParaRPr lang="en-GB" dirty="0"/>
          </a:p>
        </p:txBody>
      </p:sp>
      <p:sp>
        <p:nvSpPr>
          <p:cNvPr id="4" name="TextBox 3">
            <a:extLst>
              <a:ext uri="{FF2B5EF4-FFF2-40B4-BE49-F238E27FC236}">
                <a16:creationId xmlns:a16="http://schemas.microsoft.com/office/drawing/2014/main" id="{2070B5BC-39B0-4888-8952-859713567D21}"/>
              </a:ext>
            </a:extLst>
          </p:cNvPr>
          <p:cNvSpPr txBox="1"/>
          <p:nvPr/>
        </p:nvSpPr>
        <p:spPr>
          <a:xfrm>
            <a:off x="2340863" y="1451659"/>
            <a:ext cx="7994505" cy="1887696"/>
          </a:xfrm>
          <a:prstGeom prst="rect">
            <a:avLst/>
          </a:prstGeom>
          <a:noFill/>
        </p:spPr>
        <p:txBody>
          <a:bodyPr wrap="square">
            <a:spAutoFit/>
          </a:bodyPr>
          <a:lstStyle/>
          <a:p>
            <a:pPr algn="just">
              <a:lnSpc>
                <a:spcPts val="1350"/>
              </a:lnSpc>
            </a:pPr>
            <a:r>
              <a:rPr lang="de-DE" sz="1400" b="1" dirty="0"/>
              <a:t>Harald Klug </a:t>
            </a:r>
            <a:r>
              <a:rPr lang="de-DE" sz="1400" dirty="0"/>
              <a:t>ist Managing Director und leitet bei BlackRock den Bereich institutionelle Kunden in Deutschland und Österreich. Harald Klug kam 2016 zu BlackRock als Chief Operating Officer (COO) für die Region Deutschland, Österreich und Osteuropa.  Vorher war er leitendes Mitglied des Executive Office von PIMCO in Newport Beach, wo er für strategische, finanzielle und operative Initiativen verantwortlich war. Zuvor betreute Herr Klug institutionelle Kunden in Deutschland für PIMCO und war Vorstandsassistent im Bereich Asset Management in der Allianz Gruppe.</a:t>
            </a:r>
            <a:endParaRPr lang="en-GB" sz="1400" dirty="0"/>
          </a:p>
          <a:p>
            <a:pPr algn="just">
              <a:lnSpc>
                <a:spcPts val="1350"/>
              </a:lnSpc>
            </a:pPr>
            <a:r>
              <a:rPr lang="de-DE" sz="1400" dirty="0"/>
              <a:t>Er begann seine Karriere bei PricewaterhouseCoopers als Consultant für Risiko Management in der Finanzbranche.</a:t>
            </a:r>
            <a:endParaRPr lang="en-GB" sz="1400" dirty="0"/>
          </a:p>
          <a:p>
            <a:pPr algn="just">
              <a:lnSpc>
                <a:spcPts val="1350"/>
              </a:lnSpc>
            </a:pPr>
            <a:r>
              <a:rPr lang="de-DE" sz="1400" dirty="0"/>
              <a:t>Herr Klug hat einen MBA der Harvard Business School und einen BBA Abschluss der Lancaster University. </a:t>
            </a:r>
            <a:r>
              <a:rPr lang="en-GB" sz="1400" dirty="0"/>
              <a:t>Er </a:t>
            </a:r>
            <a:r>
              <a:rPr lang="en-GB" sz="1400" dirty="0" err="1"/>
              <a:t>ist</a:t>
            </a:r>
            <a:r>
              <a:rPr lang="en-GB" sz="1400" dirty="0"/>
              <a:t> CFA </a:t>
            </a:r>
            <a:r>
              <a:rPr lang="en-GB" sz="1400" dirty="0" err="1"/>
              <a:t>Charterholder</a:t>
            </a:r>
            <a:r>
              <a:rPr lang="en-GB" sz="1400" dirty="0"/>
              <a:t>.</a:t>
            </a:r>
          </a:p>
        </p:txBody>
      </p:sp>
      <p:pic>
        <p:nvPicPr>
          <p:cNvPr id="6" name="Picture 5" descr="Logo&#10;&#10;Description automatically generated with low confidence">
            <a:extLst>
              <a:ext uri="{FF2B5EF4-FFF2-40B4-BE49-F238E27FC236}">
                <a16:creationId xmlns:a16="http://schemas.microsoft.com/office/drawing/2014/main" id="{883C8771-046A-4461-A1E2-C59BC17FAF22}"/>
              </a:ext>
            </a:extLst>
          </p:cNvPr>
          <p:cNvPicPr>
            <a:picLocks noChangeAspect="1"/>
          </p:cNvPicPr>
          <p:nvPr/>
        </p:nvPicPr>
        <p:blipFill>
          <a:blip r:embed="rId2"/>
          <a:stretch>
            <a:fillRect/>
          </a:stretch>
        </p:blipFill>
        <p:spPr>
          <a:xfrm>
            <a:off x="94583" y="319361"/>
            <a:ext cx="5400000" cy="729000"/>
          </a:xfrm>
          <a:prstGeom prst="rect">
            <a:avLst/>
          </a:prstGeom>
        </p:spPr>
      </p:pic>
      <p:sp>
        <p:nvSpPr>
          <p:cNvPr id="9" name="Rectangle 8">
            <a:extLst>
              <a:ext uri="{FF2B5EF4-FFF2-40B4-BE49-F238E27FC236}">
                <a16:creationId xmlns:a16="http://schemas.microsoft.com/office/drawing/2014/main" id="{9D76A0F5-9853-4DE0-98B0-DD1D7BD2DB92}"/>
              </a:ext>
            </a:extLst>
          </p:cNvPr>
          <p:cNvSpPr/>
          <p:nvPr/>
        </p:nvSpPr>
        <p:spPr>
          <a:xfrm>
            <a:off x="358031" y="5448350"/>
            <a:ext cx="10059056" cy="515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de-DE" sz="1400" dirty="0">
              <a:solidFill>
                <a:schemeClr val="tx1"/>
              </a:solidFill>
              <a:latin typeface="+mj-lt"/>
            </a:endParaRPr>
          </a:p>
        </p:txBody>
      </p:sp>
      <p:pic>
        <p:nvPicPr>
          <p:cNvPr id="5" name="Picture 4">
            <a:extLst>
              <a:ext uri="{FF2B5EF4-FFF2-40B4-BE49-F238E27FC236}">
                <a16:creationId xmlns:a16="http://schemas.microsoft.com/office/drawing/2014/main" id="{22A49614-BE60-4524-B56A-060B5766635E}"/>
              </a:ext>
            </a:extLst>
          </p:cNvPr>
          <p:cNvPicPr>
            <a:picLocks noChangeAspect="1"/>
          </p:cNvPicPr>
          <p:nvPr/>
        </p:nvPicPr>
        <p:blipFill>
          <a:blip r:embed="rId3"/>
          <a:stretch>
            <a:fillRect/>
          </a:stretch>
        </p:blipFill>
        <p:spPr>
          <a:xfrm>
            <a:off x="255633" y="1514319"/>
            <a:ext cx="1800001" cy="1800001"/>
          </a:xfrm>
          <a:prstGeom prst="rect">
            <a:avLst/>
          </a:prstGeom>
        </p:spPr>
      </p:pic>
    </p:spTree>
    <p:extLst>
      <p:ext uri="{BB962C8B-B14F-4D97-AF65-F5344CB8AC3E}">
        <p14:creationId xmlns:p14="http://schemas.microsoft.com/office/powerpoint/2010/main" val="128263483"/>
      </p:ext>
    </p:extLst>
  </p:cSld>
  <p:clrMapOvr>
    <a:masterClrMapping/>
  </p:clrMapOvr>
</p:sld>
</file>

<file path=ppt/theme/theme1.xml><?xml version="1.0" encoding="utf-8"?>
<a:theme xmlns:a="http://schemas.openxmlformats.org/drawingml/2006/main" name="Blank">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9452FCDC-3866-4D81-8DD9-2014756D1F2D}"/>
    </a:ext>
  </a:extLst>
</a:theme>
</file>

<file path=ppt/theme/theme2.xml><?xml version="1.0" encoding="utf-8"?>
<a:theme xmlns:a="http://schemas.openxmlformats.org/drawingml/2006/main" name="Covers+divider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F715858B-C201-4AAB-A189-1F56B2D79296}"/>
    </a:ext>
  </a:extLst>
</a:theme>
</file>

<file path=ppt/theme/theme3.xml><?xml version="1.0" encoding="utf-8"?>
<a:theme xmlns:a="http://schemas.openxmlformats.org/drawingml/2006/main" name="Charts+diagrams">
  <a:themeElements>
    <a:clrScheme name="FBD 2">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BD336D"/>
      </a:accent5>
      <a:accent6>
        <a:srgbClr val="61A1BD"/>
      </a:accent6>
      <a:hlink>
        <a:srgbClr val="3B8ABF"/>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607F970A-4DFF-4D68-B2EC-AA529AF34BA2}"/>
    </a:ext>
  </a:extLst>
</a:theme>
</file>

<file path=ppt/theme/theme4.xml><?xml version="1.0" encoding="utf-8"?>
<a:theme xmlns:a="http://schemas.openxmlformats.org/drawingml/2006/main" name="TOC">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266E8140-DFDF-49E3-9894-46889550DF7F}"/>
    </a:ext>
  </a:extLst>
</a:theme>
</file>

<file path=ppt/theme/theme5.xml><?xml version="1.0" encoding="utf-8"?>
<a:theme xmlns:a="http://schemas.openxmlformats.org/drawingml/2006/main" name="Title_Only">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extLst>
    <a:ext uri="{05A4C25C-085E-4340-85A3-A5531E510DB2}">
      <thm15:themeFamily xmlns:thm15="http://schemas.microsoft.com/office/thememl/2012/main" name="Blank.potx" id="{8BE5332F-B1D3-4582-B798-7CA24AB01EEF}" vid="{8B9F7288-EA74-4CEA-8E32-C7FEA73CC0A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Office">
      <a:majorFont>
        <a:latin typeface="Ebri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126</Words>
  <Application>Microsoft Office PowerPoint</Application>
  <PresentationFormat>Custom</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vt:i4>
      </vt:variant>
    </vt:vector>
  </HeadingPairs>
  <TitlesOfParts>
    <vt:vector size="11" baseType="lpstr">
      <vt:lpstr>Arial</vt:lpstr>
      <vt:lpstr>Calibri</vt:lpstr>
      <vt:lpstr>Ebrima</vt:lpstr>
      <vt:lpstr>Georgia</vt:lpstr>
      <vt:lpstr>Wingdings 3</vt:lpstr>
      <vt:lpstr>Blank</vt:lpstr>
      <vt:lpstr>Covers+dividers</vt:lpstr>
      <vt:lpstr>Charts+diagrams</vt:lpstr>
      <vt:lpstr>TOC</vt:lpstr>
      <vt:lpstr>Title_Only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KNEPPER, Ute</dc:creator>
  <cp:lastModifiedBy>KNEPPER, Ute</cp:lastModifiedBy>
  <cp:revision>6</cp:revision>
  <dcterms:created xsi:type="dcterms:W3CDTF">2023-03-13T09:09:37Z</dcterms:created>
  <dcterms:modified xsi:type="dcterms:W3CDTF">2023-03-15T11:18:13Z</dcterms:modified>
</cp:coreProperties>
</file>