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857" r:id="rId2"/>
    <p:sldMasterId id="2147483858" r:id="rId3"/>
    <p:sldMasterId id="2147483859" r:id="rId4"/>
    <p:sldMasterId id="2147483860" r:id="rId5"/>
  </p:sldMasterIdLst>
  <p:notesMasterIdLst>
    <p:notesMasterId r:id="rId7"/>
  </p:notesMasterIdLst>
  <p:handoutMasterIdLst>
    <p:handoutMasterId r:id="rId8"/>
  </p:handoutMasterIdLst>
  <p:sldIdLst>
    <p:sldId id="261" r:id="rId6"/>
  </p:sldIdLst>
  <p:sldSz cx="10693400" cy="6011863"/>
  <p:notesSz cx="6797675" cy="9926638"/>
  <p:custDataLst>
    <p:tags r:id="rId9"/>
  </p:custDataLst>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D18E54-BD49-43F7-9CA5-46850123D229}">
          <p14:sldIdLst>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202" autoAdjust="0"/>
  </p:normalViewPr>
  <p:slideViewPr>
    <p:cSldViewPr snapToGrid="0">
      <p:cViewPr varScale="1">
        <p:scale>
          <a:sx n="126" d="100"/>
          <a:sy n="126" d="100"/>
        </p:scale>
        <p:origin x="544" y="96"/>
      </p:cViewPr>
      <p:guideLst/>
    </p:cSldViewPr>
  </p:slideViewPr>
  <p:notesTextViewPr>
    <p:cViewPr>
      <p:scale>
        <a:sx n="1" d="1"/>
        <a:sy n="1" d="1"/>
      </p:scale>
      <p:origin x="0" y="0"/>
    </p:cViewPr>
  </p:notesTextViewPr>
  <p:notesViewPr>
    <p:cSldViewPr snapToGrid="0" showGuides="1">
      <p:cViewPr varScale="1">
        <p:scale>
          <a:sx n="88" d="100"/>
          <a:sy n="88" d="100"/>
        </p:scale>
        <p:origin x="-380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2E504C4-8277-4B65-8BB3-C4168D6A9C8C}" type="datetimeFigureOut">
              <a:rPr lang="en-US" smtClean="0"/>
              <a:t>3/13/2023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1136C13-FBC8-457C-BC68-DDB1747273E2}" type="slidenum">
              <a:rPr lang="en-US" smtClean="0"/>
              <a:t>‹#›</a:t>
            </a:fld>
            <a:endParaRPr lang="en-US"/>
          </a:p>
        </p:txBody>
      </p:sp>
    </p:spTree>
    <p:extLst>
      <p:ext uri="{BB962C8B-B14F-4D97-AF65-F5344CB8AC3E}">
        <p14:creationId xmlns:p14="http://schemas.microsoft.com/office/powerpoint/2010/main" val="4144551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D255A95-DA0C-45E4-B3AF-7FAE4770FBF9}" type="datetimeFigureOut">
              <a:rPr lang="en-US" smtClean="0"/>
              <a:t>3/13/2023</a:t>
            </a:fld>
            <a:endParaRPr lang="en-US"/>
          </a:p>
        </p:txBody>
      </p:sp>
      <p:sp>
        <p:nvSpPr>
          <p:cNvPr id="4" name="Slide Image Placeholder 3"/>
          <p:cNvSpPr>
            <a:spLocks noGrp="1" noRot="1" noChangeAspect="1"/>
          </p:cNvSpPr>
          <p:nvPr>
            <p:ph type="sldImg" idx="2"/>
          </p:nvPr>
        </p:nvSpPr>
        <p:spPr>
          <a:xfrm>
            <a:off x="88900" y="744538"/>
            <a:ext cx="661987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78F61D1-60F2-46B8-9B0D-9252BCC28DBF}" type="slidenum">
              <a:rPr lang="en-US" smtClean="0"/>
              <a:t>‹#›</a:t>
            </a:fld>
            <a:endParaRPr lang="en-US"/>
          </a:p>
        </p:txBody>
      </p:sp>
    </p:spTree>
    <p:extLst>
      <p:ext uri="{BB962C8B-B14F-4D97-AF65-F5344CB8AC3E}">
        <p14:creationId xmlns:p14="http://schemas.microsoft.com/office/powerpoint/2010/main" val="391383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35358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1"/>
        </a:solidFill>
        <a:effectLst/>
      </p:bgPr>
    </p:bg>
    <p:spTree>
      <p:nvGrpSpPr>
        <p:cNvPr id="1" name=""/>
        <p:cNvGrpSpPr/>
        <p:nvPr/>
      </p:nvGrpSpPr>
      <p:grpSpPr>
        <a:xfrm>
          <a:off x="0" y="0"/>
          <a:ext cx="0" cy="0"/>
          <a:chOff x="0" y="0"/>
          <a:chExt cx="0" cy="0"/>
        </a:xfrm>
      </p:grpSpPr>
      <p:sp>
        <p:nvSpPr>
          <p:cNvPr id="7" name="Title Placeholder 7"/>
          <p:cNvSpPr>
            <a:spLocks noGrp="1"/>
          </p:cNvSpPr>
          <p:nvPr>
            <p:ph type="title" hasCustomPrompt="1"/>
          </p:nvPr>
        </p:nvSpPr>
        <p:spPr>
          <a:xfrm>
            <a:off x="1386700" y="2520000"/>
            <a:ext cx="7920000" cy="720000"/>
          </a:xfrm>
          <a:prstGeom prst="rect">
            <a:avLst/>
          </a:prstGeom>
        </p:spPr>
        <p:txBody>
          <a:bodyPr vert="horz" lIns="0" tIns="0" rIns="0" bIns="0" rtlCol="0" anchor="b" anchorCtr="0">
            <a:noAutofit/>
          </a:bodyPr>
          <a:lstStyle>
            <a:lvl1pPr>
              <a:defRPr sz="3600" b="1">
                <a:solidFill>
                  <a:schemeClr val="bg1"/>
                </a:solidFill>
              </a:defRPr>
            </a:lvl1pPr>
          </a:lstStyle>
          <a:p>
            <a:r>
              <a:rPr lang="en-GB" noProof="0" dirty="0"/>
              <a:t>Add title here</a:t>
            </a:r>
          </a:p>
        </p:txBody>
      </p:sp>
      <p:sp>
        <p:nvSpPr>
          <p:cNvPr id="9"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2000" b="0">
                <a:solidFill>
                  <a:schemeClr val="bg1"/>
                </a:solidFill>
                <a:latin typeface="+mj-lt"/>
              </a:defRPr>
            </a:lvl1pPr>
            <a:lvl2pPr marL="0" indent="0">
              <a:buNone/>
              <a:defRPr sz="1600" i="0">
                <a:solidFill>
                  <a:schemeClr val="bg1"/>
                </a:solidFill>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sp>
        <p:nvSpPr>
          <p:cNvPr id="5" name="Text Placeholder 4"/>
          <p:cNvSpPr>
            <a:spLocks noGrp="1"/>
          </p:cNvSpPr>
          <p:nvPr>
            <p:ph type="body" sz="quarter" idx="12" hasCustomPrompt="1"/>
          </p:nvPr>
        </p:nvSpPr>
        <p:spPr>
          <a:xfrm>
            <a:off x="1386700" y="4140000"/>
            <a:ext cx="7920000" cy="360000"/>
          </a:xfrm>
          <a:prstGeom prst="rect">
            <a:avLst/>
          </a:prstGeom>
        </p:spPr>
        <p:txBody>
          <a:bodyPr anchor="t"/>
          <a:lstStyle>
            <a:lvl1pPr algn="ctr">
              <a:defRPr sz="1800" b="0">
                <a:solidFill>
                  <a:schemeClr val="bg1"/>
                </a:solidFill>
                <a:latin typeface="+mn-lt"/>
              </a:defRPr>
            </a:lvl1pPr>
            <a:lvl2pPr>
              <a:defRPr sz="1800" b="0">
                <a:solidFill>
                  <a:schemeClr val="bg1"/>
                </a:solidFill>
                <a:latin typeface="+mn-lt"/>
              </a:defRPr>
            </a:lvl2pPr>
            <a:lvl3pPr>
              <a:defRPr sz="1800" b="0">
                <a:solidFill>
                  <a:schemeClr val="bg1"/>
                </a:solidFill>
                <a:latin typeface="+mn-lt"/>
              </a:defRPr>
            </a:lvl3pPr>
            <a:lvl4pPr>
              <a:defRPr sz="1800" b="0">
                <a:solidFill>
                  <a:schemeClr val="bg1"/>
                </a:solidFill>
                <a:latin typeface="+mn-lt"/>
              </a:defRPr>
            </a:lvl4pPr>
            <a:lvl5pPr>
              <a:defRPr sz="1800" b="0">
                <a:solidFill>
                  <a:schemeClr val="bg1"/>
                </a:solidFill>
                <a:latin typeface="+mn-lt"/>
              </a:defRPr>
            </a:lvl5pPr>
          </a:lstStyle>
          <a:p>
            <a:pPr lvl="0"/>
            <a:r>
              <a:rPr lang="en-US" dirty="0"/>
              <a:t>Add name, date and location here</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6700" y="5234839"/>
            <a:ext cx="2520000" cy="532394"/>
          </a:xfrm>
          <a:prstGeom prst="rect">
            <a:avLst/>
          </a:prstGeom>
          <a:noFill/>
          <a:ln>
            <a:noFill/>
          </a:ln>
        </p:spPr>
      </p:pic>
    </p:spTree>
    <p:extLst>
      <p:ext uri="{BB962C8B-B14F-4D97-AF65-F5344CB8AC3E}">
        <p14:creationId xmlns:p14="http://schemas.microsoft.com/office/powerpoint/2010/main" val="93765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7" name="Title Placeholder 7"/>
          <p:cNvSpPr>
            <a:spLocks noGrp="1"/>
          </p:cNvSpPr>
          <p:nvPr>
            <p:ph type="title" hasCustomPrompt="1"/>
          </p:nvPr>
        </p:nvSpPr>
        <p:spPr>
          <a:xfrm>
            <a:off x="1386700" y="2520000"/>
            <a:ext cx="7920000" cy="720000"/>
          </a:xfrm>
          <a:prstGeom prst="rect">
            <a:avLst/>
          </a:prstGeom>
        </p:spPr>
        <p:txBody>
          <a:bodyPr vert="horz" lIns="0" tIns="0" rIns="0" bIns="0" rtlCol="0" anchor="b" anchorCtr="0">
            <a:noAutofit/>
          </a:bodyPr>
          <a:lstStyle>
            <a:lvl1pPr>
              <a:defRPr sz="3600" b="1">
                <a:solidFill>
                  <a:schemeClr val="bg1"/>
                </a:solidFill>
              </a:defRPr>
            </a:lvl1pPr>
          </a:lstStyle>
          <a:p>
            <a:r>
              <a:rPr lang="en-GB" noProof="0" dirty="0"/>
              <a:t>Add title here</a:t>
            </a:r>
          </a:p>
        </p:txBody>
      </p:sp>
      <p:sp>
        <p:nvSpPr>
          <p:cNvPr id="8"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2000" b="0">
                <a:solidFill>
                  <a:schemeClr val="bg1"/>
                </a:solidFill>
                <a:latin typeface="+mj-lt"/>
              </a:defRPr>
            </a:lvl1pPr>
            <a:lvl2pPr marL="0" indent="0">
              <a:buNone/>
              <a:defRPr sz="1600" i="0">
                <a:solidFill>
                  <a:schemeClr val="bg1"/>
                </a:solidFill>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sp>
        <p:nvSpPr>
          <p:cNvPr id="12" name="Text Placeholder 4"/>
          <p:cNvSpPr>
            <a:spLocks noGrp="1"/>
          </p:cNvSpPr>
          <p:nvPr>
            <p:ph type="body" sz="quarter" idx="12" hasCustomPrompt="1"/>
          </p:nvPr>
        </p:nvSpPr>
        <p:spPr>
          <a:xfrm>
            <a:off x="1386700" y="4140000"/>
            <a:ext cx="7920000" cy="360000"/>
          </a:xfrm>
          <a:prstGeom prst="rect">
            <a:avLst/>
          </a:prstGeom>
        </p:spPr>
        <p:txBody>
          <a:bodyPr anchor="t"/>
          <a:lstStyle>
            <a:lvl1pPr algn="ctr">
              <a:defRPr sz="1800" b="0">
                <a:solidFill>
                  <a:schemeClr val="bg1"/>
                </a:solidFill>
                <a:latin typeface="+mn-lt"/>
              </a:defRPr>
            </a:lvl1pPr>
            <a:lvl2pPr>
              <a:defRPr sz="1800" b="0">
                <a:solidFill>
                  <a:schemeClr val="bg1"/>
                </a:solidFill>
                <a:latin typeface="+mn-lt"/>
              </a:defRPr>
            </a:lvl2pPr>
            <a:lvl3pPr>
              <a:defRPr sz="1800" b="0">
                <a:solidFill>
                  <a:schemeClr val="bg1"/>
                </a:solidFill>
                <a:latin typeface="+mn-lt"/>
              </a:defRPr>
            </a:lvl3pPr>
            <a:lvl4pPr>
              <a:defRPr sz="1800" b="0">
                <a:solidFill>
                  <a:schemeClr val="bg1"/>
                </a:solidFill>
                <a:latin typeface="+mn-lt"/>
              </a:defRPr>
            </a:lvl4pPr>
            <a:lvl5pPr>
              <a:defRPr sz="1800" b="0">
                <a:solidFill>
                  <a:schemeClr val="bg1"/>
                </a:solidFill>
                <a:latin typeface="+mn-lt"/>
              </a:defRPr>
            </a:lvl5pPr>
          </a:lstStyle>
          <a:p>
            <a:pPr lvl="0"/>
            <a:r>
              <a:rPr lang="en-GB" dirty="0"/>
              <a:t>Add name, date and location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700" y="5234839"/>
            <a:ext cx="2520000" cy="532394"/>
          </a:xfrm>
          <a:prstGeom prst="rect">
            <a:avLst/>
          </a:prstGeom>
          <a:noFill/>
          <a:ln>
            <a:noFill/>
          </a:ln>
        </p:spPr>
      </p:pic>
    </p:spTree>
    <p:extLst>
      <p:ext uri="{BB962C8B-B14F-4D97-AF65-F5344CB8AC3E}">
        <p14:creationId xmlns:p14="http://schemas.microsoft.com/office/powerpoint/2010/main" val="273934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10" name="Title Placeholder 7"/>
          <p:cNvSpPr>
            <a:spLocks noGrp="1"/>
          </p:cNvSpPr>
          <p:nvPr>
            <p:ph type="title" hasCustomPrompt="1"/>
          </p:nvPr>
        </p:nvSpPr>
        <p:spPr>
          <a:xfrm>
            <a:off x="1386700" y="2520000"/>
            <a:ext cx="7920000" cy="720000"/>
          </a:xfrm>
          <a:prstGeom prst="rect">
            <a:avLst/>
          </a:prstGeom>
        </p:spPr>
        <p:txBody>
          <a:bodyPr vert="horz" lIns="0" tIns="0" rIns="0" bIns="0" rtlCol="0" anchor="b" anchorCtr="0">
            <a:noAutofit/>
          </a:bodyPr>
          <a:lstStyle>
            <a:lvl1pPr>
              <a:defRPr sz="3600" b="1">
                <a:solidFill>
                  <a:schemeClr val="accent1"/>
                </a:solidFill>
              </a:defRPr>
            </a:lvl1pPr>
          </a:lstStyle>
          <a:p>
            <a:r>
              <a:rPr lang="en-GB" noProof="0" dirty="0"/>
              <a:t>Add title here</a:t>
            </a:r>
          </a:p>
        </p:txBody>
      </p:sp>
      <p:sp>
        <p:nvSpPr>
          <p:cNvPr id="11"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2000" b="0">
                <a:solidFill>
                  <a:schemeClr val="accent1"/>
                </a:solidFill>
                <a:latin typeface="+mj-lt"/>
              </a:defRPr>
            </a:lvl1pPr>
            <a:lvl2pPr marL="0" indent="0">
              <a:buNone/>
              <a:defRPr sz="1600" i="0">
                <a:solidFill>
                  <a:schemeClr val="bg1"/>
                </a:solidFill>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sp>
        <p:nvSpPr>
          <p:cNvPr id="12" name="Text Placeholder 4"/>
          <p:cNvSpPr>
            <a:spLocks noGrp="1"/>
          </p:cNvSpPr>
          <p:nvPr>
            <p:ph type="body" sz="quarter" idx="12" hasCustomPrompt="1"/>
          </p:nvPr>
        </p:nvSpPr>
        <p:spPr>
          <a:xfrm>
            <a:off x="1386700" y="4140000"/>
            <a:ext cx="7920000" cy="360000"/>
          </a:xfrm>
          <a:prstGeom prst="rect">
            <a:avLst/>
          </a:prstGeom>
        </p:spPr>
        <p:txBody>
          <a:bodyPr anchor="t"/>
          <a:lstStyle>
            <a:lvl1pPr algn="ctr">
              <a:defRPr sz="1800" b="0">
                <a:solidFill>
                  <a:schemeClr val="accent1"/>
                </a:solidFill>
                <a:latin typeface="+mn-lt"/>
              </a:defRPr>
            </a:lvl1pPr>
            <a:lvl2pPr>
              <a:defRPr sz="1800" b="0">
                <a:solidFill>
                  <a:schemeClr val="bg1"/>
                </a:solidFill>
                <a:latin typeface="+mn-lt"/>
              </a:defRPr>
            </a:lvl2pPr>
            <a:lvl3pPr>
              <a:defRPr sz="1800" b="0">
                <a:solidFill>
                  <a:schemeClr val="bg1"/>
                </a:solidFill>
                <a:latin typeface="+mn-lt"/>
              </a:defRPr>
            </a:lvl3pPr>
            <a:lvl4pPr>
              <a:defRPr sz="1800" b="0">
                <a:solidFill>
                  <a:schemeClr val="bg1"/>
                </a:solidFill>
                <a:latin typeface="+mn-lt"/>
              </a:defRPr>
            </a:lvl4pPr>
            <a:lvl5pPr>
              <a:defRPr sz="1800" b="0">
                <a:solidFill>
                  <a:schemeClr val="bg1"/>
                </a:solidFill>
                <a:latin typeface="+mn-lt"/>
              </a:defRPr>
            </a:lvl5pPr>
          </a:lstStyle>
          <a:p>
            <a:pPr lvl="0"/>
            <a:r>
              <a:rPr lang="en-GB" dirty="0"/>
              <a:t>Add name, date and location here</a:t>
            </a:r>
          </a:p>
        </p:txBody>
      </p:sp>
      <p:pic>
        <p:nvPicPr>
          <p:cNvPr id="6" name="Logo"/>
          <p:cNvPicPr>
            <a:picLocks noChangeAspect="1"/>
          </p:cNvPicPr>
          <p:nvPr userDrawn="1"/>
        </p:nvPicPr>
        <p:blipFill>
          <a:blip r:embed="rId2"/>
          <a:srcRect/>
          <a:stretch/>
        </p:blipFill>
        <p:spPr>
          <a:xfrm>
            <a:off x="4086700" y="5234885"/>
            <a:ext cx="2520000" cy="532725"/>
          </a:xfrm>
          <a:prstGeom prst="rect">
            <a:avLst/>
          </a:prstGeom>
          <a:noFill/>
          <a:ln>
            <a:noFill/>
          </a:ln>
        </p:spPr>
      </p:pic>
    </p:spTree>
    <p:extLst>
      <p:ext uri="{BB962C8B-B14F-4D97-AF65-F5344CB8AC3E}">
        <p14:creationId xmlns:p14="http://schemas.microsoft.com/office/powerpoint/2010/main" val="838349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3" name="Title Placeholder 7"/>
          <p:cNvSpPr>
            <a:spLocks noGrp="1"/>
          </p:cNvSpPr>
          <p:nvPr>
            <p:ph type="title" hasCustomPrompt="1"/>
          </p:nvPr>
        </p:nvSpPr>
        <p:spPr>
          <a:xfrm>
            <a:off x="1386700" y="2520000"/>
            <a:ext cx="7920000" cy="720000"/>
          </a:xfrm>
          <a:prstGeom prst="rect">
            <a:avLst/>
          </a:prstGeom>
        </p:spPr>
        <p:txBody>
          <a:bodyPr vert="horz" lIns="0" tIns="0" rIns="0" bIns="0" rtlCol="0" anchor="b" anchorCtr="0">
            <a:noAutofit/>
          </a:bodyPr>
          <a:lstStyle>
            <a:lvl1pPr>
              <a:defRPr sz="2800" b="1">
                <a:solidFill>
                  <a:schemeClr val="bg1"/>
                </a:solidFill>
              </a:defRPr>
            </a:lvl1pPr>
          </a:lstStyle>
          <a:p>
            <a:r>
              <a:rPr lang="en-GB" noProof="0" dirty="0"/>
              <a:t>Add section name here</a:t>
            </a:r>
          </a:p>
        </p:txBody>
      </p:sp>
      <p:sp>
        <p:nvSpPr>
          <p:cNvPr id="4"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1800" b="0">
                <a:solidFill>
                  <a:schemeClr val="bg1"/>
                </a:solidFill>
                <a:latin typeface="+mj-lt"/>
              </a:defRPr>
            </a:lvl1pPr>
            <a:lvl2pPr marL="521528" indent="0">
              <a:buNone/>
              <a:defRPr sz="1800">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spTree>
    <p:extLst>
      <p:ext uri="{BB962C8B-B14F-4D97-AF65-F5344CB8AC3E}">
        <p14:creationId xmlns:p14="http://schemas.microsoft.com/office/powerpoint/2010/main" val="35933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light">
    <p:spTree>
      <p:nvGrpSpPr>
        <p:cNvPr id="1" name=""/>
        <p:cNvGrpSpPr/>
        <p:nvPr/>
      </p:nvGrpSpPr>
      <p:grpSpPr>
        <a:xfrm>
          <a:off x="0" y="0"/>
          <a:ext cx="0" cy="0"/>
          <a:chOff x="0" y="0"/>
          <a:chExt cx="0" cy="0"/>
        </a:xfrm>
      </p:grpSpPr>
      <p:sp>
        <p:nvSpPr>
          <p:cNvPr id="7" name="Title Placeholder 7"/>
          <p:cNvSpPr>
            <a:spLocks noGrp="1"/>
          </p:cNvSpPr>
          <p:nvPr>
            <p:ph type="title" hasCustomPrompt="1"/>
          </p:nvPr>
        </p:nvSpPr>
        <p:spPr>
          <a:xfrm>
            <a:off x="1386700" y="2519999"/>
            <a:ext cx="7920000" cy="720000"/>
          </a:xfrm>
          <a:prstGeom prst="rect">
            <a:avLst/>
          </a:prstGeom>
        </p:spPr>
        <p:txBody>
          <a:bodyPr vert="horz" lIns="0" tIns="0" rIns="0" bIns="0" rtlCol="0" anchor="b" anchorCtr="0">
            <a:noAutofit/>
          </a:bodyPr>
          <a:lstStyle>
            <a:lvl1pPr>
              <a:defRPr sz="2800" b="1">
                <a:solidFill>
                  <a:schemeClr val="accent1"/>
                </a:solidFill>
              </a:defRPr>
            </a:lvl1pPr>
          </a:lstStyle>
          <a:p>
            <a:r>
              <a:rPr lang="en-GB" noProof="0" dirty="0"/>
              <a:t>Add section name here</a:t>
            </a:r>
          </a:p>
        </p:txBody>
      </p:sp>
      <p:sp>
        <p:nvSpPr>
          <p:cNvPr id="9"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1800" b="0">
                <a:solidFill>
                  <a:schemeClr val="accent1"/>
                </a:solidFill>
                <a:latin typeface="+mj-lt"/>
              </a:defRPr>
            </a:lvl1pPr>
            <a:lvl2pPr marL="521528" indent="0">
              <a:buNone/>
              <a:defRPr sz="1800">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spTree>
    <p:extLst>
      <p:ext uri="{BB962C8B-B14F-4D97-AF65-F5344CB8AC3E}">
        <p14:creationId xmlns:p14="http://schemas.microsoft.com/office/powerpoint/2010/main" val="4231094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620700" y="1296000"/>
            <a:ext cx="7452000" cy="3420000"/>
          </a:xfrm>
          <a:prstGeom prst="rect">
            <a:avLst/>
          </a:prstGeom>
        </p:spPr>
        <p:txBody>
          <a:bodyPr/>
          <a:lstStyle>
            <a:lvl1pPr algn="ctr">
              <a:defRPr sz="2800"/>
            </a:lvl1pPr>
            <a:lvl2pPr algn="ctr">
              <a:defRPr sz="1800" b="0" i="1">
                <a:latin typeface="+mn-lt"/>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7202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K Disclaimer">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620700" y="2520001"/>
            <a:ext cx="7452000" cy="900000"/>
          </a:xfrm>
          <a:prstGeom prst="rect">
            <a:avLst/>
          </a:prstGeom>
        </p:spPr>
        <p:txBody>
          <a:bodyPr vert="horz" lIns="0" tIns="0" rIns="0" bIns="0" rtlCol="0" anchor="ctr" anchorCtr="0">
            <a:noAutofit/>
          </a:bodyPr>
          <a:lstStyle>
            <a:lvl1pPr>
              <a:defRPr sz="3200" b="1">
                <a:solidFill>
                  <a:schemeClr val="accent1"/>
                </a:solidFill>
              </a:defRPr>
            </a:lvl1pPr>
          </a:lstStyle>
          <a:p>
            <a:r>
              <a:rPr lang="en-GB" noProof="0" dirty="0"/>
              <a:t>Text</a:t>
            </a:r>
          </a:p>
        </p:txBody>
      </p:sp>
      <p:sp>
        <p:nvSpPr>
          <p:cNvPr id="11" name="Disclaimer info"/>
          <p:cNvSpPr/>
          <p:nvPr userDrawn="1"/>
        </p:nvSpPr>
        <p:spPr>
          <a:xfrm>
            <a:off x="1620700" y="3877658"/>
            <a:ext cx="7452000" cy="1615691"/>
          </a:xfrm>
          <a:prstGeom prst="rect">
            <a:avLst/>
          </a:prstGeom>
        </p:spPr>
        <p:txBody>
          <a:bodyPr wrap="square" lIns="0" tIns="35790" rIns="0" bIns="35790" anchor="b" anchorCtr="0">
            <a:noAutofit/>
          </a:bodyPr>
          <a:lstStyle/>
          <a:p>
            <a:pPr algn="ctr" defTabSz="357896">
              <a:spcAft>
                <a:spcPts val="600"/>
              </a:spcAft>
            </a:pPr>
            <a:r>
              <a:rPr lang="en-GB" sz="800" noProof="0" dirty="0">
                <a:solidFill>
                  <a:schemeClr val="accent1"/>
                </a:solidFill>
                <a:latin typeface="+mn-lt"/>
                <a:cs typeface="Arial"/>
              </a:rPr>
              <a:t>This material is provided by the international law firm Freshfields Bruckhaus Deringer LLP (a limited liability partnership organised under the laws of England and Wales authorised and regulated by the Solicitors Regulation Authority (SRA no. 484861)) and associated entities and undertakings carrying on business under, or including, the name Freshfields Bruckhaus Deringer in a number of jurisdictions, together referred to in the material as ‘Freshfields’. For further regulatory information please refer to www.freshfields.com/support/legal-notice.</a:t>
            </a:r>
          </a:p>
          <a:p>
            <a:pPr algn="ctr" defTabSz="357896">
              <a:spcAft>
                <a:spcPts val="600"/>
              </a:spcAft>
            </a:pPr>
            <a:r>
              <a:rPr lang="en-GB" sz="800" noProof="0" dirty="0">
                <a:solidFill>
                  <a:schemeClr val="accent1"/>
                </a:solidFill>
                <a:latin typeface="+mn-lt"/>
                <a:cs typeface="Arial"/>
              </a:rPr>
              <a:t>Freshfields Bruckhaus Deringer has offices in Austria, Bahrain, Belgium, China, England, France, Germany, Hong Kong, Italy, Japan, the Netherlands, Singapore, Spain, the United Arab Emirates, the United States and Vietnam. </a:t>
            </a:r>
          </a:p>
          <a:p>
            <a:pPr algn="ctr" defTabSz="357896">
              <a:spcAft>
                <a:spcPts val="600"/>
              </a:spcAft>
            </a:pPr>
            <a:r>
              <a:rPr lang="en-GB" sz="800" noProof="0" dirty="0">
                <a:solidFill>
                  <a:schemeClr val="accent1"/>
                </a:solidFill>
                <a:latin typeface="+mn-lt"/>
                <a:cs typeface="Arial"/>
              </a:rPr>
              <a:t>This material is for general information only and is not intended to provide legal advice.</a:t>
            </a:r>
          </a:p>
          <a:p>
            <a:pPr algn="ctr" defTabSz="357896">
              <a:spcAft>
                <a:spcPts val="600"/>
              </a:spcAft>
            </a:pPr>
            <a:r>
              <a:rPr lang="en-GB" sz="900" b="1" noProof="0" dirty="0">
                <a:solidFill>
                  <a:schemeClr val="accent1"/>
                </a:solidFill>
                <a:latin typeface="+mn-lt"/>
                <a:cs typeface="Arial"/>
              </a:rPr>
              <a:t>© Freshfields Bruckhaus Deringer LLP 2023</a:t>
            </a:r>
          </a:p>
        </p:txBody>
      </p:sp>
      <p:sp>
        <p:nvSpPr>
          <p:cNvPr id="3" name="Text Placeholder 2"/>
          <p:cNvSpPr>
            <a:spLocks noGrp="1"/>
          </p:cNvSpPr>
          <p:nvPr>
            <p:ph type="body" sz="quarter" idx="10" hasCustomPrompt="1"/>
          </p:nvPr>
        </p:nvSpPr>
        <p:spPr>
          <a:xfrm>
            <a:off x="8587062" y="5310126"/>
            <a:ext cx="1584499" cy="269875"/>
          </a:xfrm>
          <a:prstGeom prst="rect">
            <a:avLst/>
          </a:prstGeom>
        </p:spPr>
        <p:txBody>
          <a:bodyPr anchor="b"/>
          <a:lstStyle>
            <a:lvl1pPr algn="r">
              <a:defRPr sz="900" b="0">
                <a:latin typeface="+mn-lt"/>
              </a:defRPr>
            </a:lvl1pPr>
          </a:lstStyle>
          <a:p>
            <a:pPr lvl="0"/>
            <a:r>
              <a:rPr lang="en-US" dirty="0"/>
              <a:t>Ref number</a:t>
            </a:r>
          </a:p>
        </p:txBody>
      </p:sp>
    </p:spTree>
    <p:extLst>
      <p:ext uri="{BB962C8B-B14F-4D97-AF65-F5344CB8AC3E}">
        <p14:creationId xmlns:p14="http://schemas.microsoft.com/office/powerpoint/2010/main" val="546233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aimer Germany">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620700" y="2520001"/>
            <a:ext cx="7452000" cy="900000"/>
          </a:xfrm>
          <a:prstGeom prst="rect">
            <a:avLst/>
          </a:prstGeom>
        </p:spPr>
        <p:txBody>
          <a:bodyPr vert="horz" lIns="0" tIns="0" rIns="0" bIns="0" rtlCol="0" anchor="ctr" anchorCtr="0">
            <a:noAutofit/>
          </a:bodyPr>
          <a:lstStyle>
            <a:lvl1pPr>
              <a:defRPr sz="3200" b="1">
                <a:solidFill>
                  <a:schemeClr val="accent1"/>
                </a:solidFill>
              </a:defRPr>
            </a:lvl1pPr>
          </a:lstStyle>
          <a:p>
            <a:r>
              <a:rPr lang="en-GB" noProof="0" dirty="0"/>
              <a:t>Text</a:t>
            </a:r>
          </a:p>
        </p:txBody>
      </p:sp>
      <p:sp>
        <p:nvSpPr>
          <p:cNvPr id="11" name="Disclaimer info"/>
          <p:cNvSpPr/>
          <p:nvPr userDrawn="1"/>
        </p:nvSpPr>
        <p:spPr>
          <a:xfrm>
            <a:off x="1620700" y="3877658"/>
            <a:ext cx="7452000" cy="1615691"/>
          </a:xfrm>
          <a:prstGeom prst="rect">
            <a:avLst/>
          </a:prstGeom>
        </p:spPr>
        <p:txBody>
          <a:bodyPr wrap="square" lIns="0" tIns="35790" rIns="0" bIns="35790" anchor="b" anchorCtr="0">
            <a:noAutofit/>
          </a:bodyPr>
          <a:lstStyle/>
          <a:p>
            <a:pPr algn="ctr" defTabSz="357896"/>
            <a:r>
              <a:rPr lang="de-DE" sz="900" noProof="0" dirty="0">
                <a:solidFill>
                  <a:schemeClr val="accent1"/>
                </a:solidFill>
                <a:latin typeface="+mn-lt"/>
                <a:cs typeface="Arial"/>
              </a:rPr>
              <a:t>Diese Informationen sind nicht als umfassende Darstellung gedacht und können eine individuelle Rechtsberatung nicht ersetzen.</a:t>
            </a:r>
          </a:p>
          <a:p>
            <a:pPr algn="ctr" defTabSz="715792" fontAlgn="base">
              <a:spcBef>
                <a:spcPct val="50000"/>
              </a:spcBef>
              <a:spcAft>
                <a:spcPct val="0"/>
              </a:spcAft>
              <a:defRPr/>
            </a:pPr>
            <a:r>
              <a:rPr lang="en-GB" sz="1000" b="1" noProof="0" dirty="0">
                <a:solidFill>
                  <a:schemeClr val="accent1"/>
                </a:solidFill>
                <a:latin typeface="+mn-lt"/>
                <a:cs typeface="Arial"/>
              </a:rPr>
              <a:t>© Freshfields Bruckhaus Deringer </a:t>
            </a:r>
            <a:r>
              <a:rPr lang="de-DE" sz="1000" b="1" noProof="0" dirty="0">
                <a:solidFill>
                  <a:schemeClr val="accent1"/>
                </a:solidFill>
                <a:latin typeface="+mn-lt"/>
                <a:cs typeface="Arial"/>
              </a:rPr>
              <a:t>Rechtsanwälte Steuerberater PartG mbB 2023</a:t>
            </a:r>
            <a:endParaRPr lang="en-GB" sz="1000" b="1" noProof="0" dirty="0">
              <a:solidFill>
                <a:schemeClr val="accent1"/>
              </a:solidFill>
              <a:latin typeface="+mn-lt"/>
              <a:cs typeface="Arial"/>
            </a:endParaRPr>
          </a:p>
        </p:txBody>
      </p:sp>
      <p:sp>
        <p:nvSpPr>
          <p:cNvPr id="3" name="Text Placeholder 2"/>
          <p:cNvSpPr>
            <a:spLocks noGrp="1"/>
          </p:cNvSpPr>
          <p:nvPr>
            <p:ph type="body" sz="quarter" idx="10" hasCustomPrompt="1"/>
          </p:nvPr>
        </p:nvSpPr>
        <p:spPr>
          <a:xfrm>
            <a:off x="8587062" y="5310126"/>
            <a:ext cx="1584499" cy="269875"/>
          </a:xfrm>
          <a:prstGeom prst="rect">
            <a:avLst/>
          </a:prstGeom>
        </p:spPr>
        <p:txBody>
          <a:bodyPr anchor="b"/>
          <a:lstStyle>
            <a:lvl1pPr algn="r">
              <a:defRPr sz="900" b="0">
                <a:latin typeface="+mn-lt"/>
              </a:defRPr>
            </a:lvl1pPr>
          </a:lstStyle>
          <a:p>
            <a:pPr lvl="0"/>
            <a:r>
              <a:rPr lang="en-US" dirty="0"/>
              <a:t>Ref number</a:t>
            </a:r>
          </a:p>
        </p:txBody>
      </p:sp>
    </p:spTree>
    <p:extLst>
      <p:ext uri="{BB962C8B-B14F-4D97-AF65-F5344CB8AC3E}">
        <p14:creationId xmlns:p14="http://schemas.microsoft.com/office/powerpoint/2010/main" val="2481048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K Disclaimer">
    <p:bg>
      <p:bgPr>
        <a:solidFill>
          <a:schemeClr val="accent1"/>
        </a:solidFill>
        <a:effectLst/>
      </p:bgPr>
    </p:bg>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620700" y="2520001"/>
            <a:ext cx="7452000" cy="900000"/>
          </a:xfrm>
          <a:prstGeom prst="rect">
            <a:avLst/>
          </a:prstGeom>
        </p:spPr>
        <p:txBody>
          <a:bodyPr vert="horz" lIns="0" tIns="0" rIns="0" bIns="0" rtlCol="0" anchor="ctr" anchorCtr="0">
            <a:noAutofit/>
          </a:bodyPr>
          <a:lstStyle>
            <a:lvl1pPr>
              <a:defRPr sz="3200" b="1">
                <a:solidFill>
                  <a:schemeClr val="bg1"/>
                </a:solidFill>
              </a:defRPr>
            </a:lvl1pPr>
          </a:lstStyle>
          <a:p>
            <a:r>
              <a:rPr lang="en-GB" noProof="0" dirty="0"/>
              <a:t>Text</a:t>
            </a:r>
          </a:p>
        </p:txBody>
      </p:sp>
      <p:sp>
        <p:nvSpPr>
          <p:cNvPr id="11" name="Disclaimer info"/>
          <p:cNvSpPr/>
          <p:nvPr userDrawn="1"/>
        </p:nvSpPr>
        <p:spPr>
          <a:xfrm>
            <a:off x="1620700" y="3877658"/>
            <a:ext cx="7452000" cy="1615691"/>
          </a:xfrm>
          <a:prstGeom prst="rect">
            <a:avLst/>
          </a:prstGeom>
        </p:spPr>
        <p:txBody>
          <a:bodyPr wrap="square" lIns="0" tIns="35790" rIns="0" bIns="35790" anchor="b" anchorCtr="0">
            <a:noAutofit/>
          </a:bodyPr>
          <a:lstStyle/>
          <a:p>
            <a:pPr algn="ctr" defTabSz="357896">
              <a:spcAft>
                <a:spcPts val="600"/>
              </a:spcAft>
            </a:pPr>
            <a:r>
              <a:rPr lang="en-GB" sz="800" noProof="0" dirty="0">
                <a:solidFill>
                  <a:schemeClr val="bg1"/>
                </a:solidFill>
                <a:latin typeface="+mn-lt"/>
                <a:cs typeface="Arial"/>
              </a:rPr>
              <a:t>This material is provided by the international law firm Freshfields Bruckhaus Deringer LLP (a limited liability partnership organised under the laws of England and Wales authorised and regulated by the Solicitors Regulation Authority (SRA no. 484861)) and associated entities and undertakings carrying on business under, or including, the name Freshfields Bruckhaus Deringer in a number of jurisdictions, together referred to in the material as ‘Freshfields’. For further regulatory information please refer to www.freshfields.com/support/legal-notice.</a:t>
            </a:r>
          </a:p>
          <a:p>
            <a:pPr algn="ctr" defTabSz="357896">
              <a:spcAft>
                <a:spcPts val="600"/>
              </a:spcAft>
            </a:pPr>
            <a:r>
              <a:rPr lang="en-GB" sz="800" noProof="0" dirty="0">
                <a:solidFill>
                  <a:schemeClr val="bg1"/>
                </a:solidFill>
                <a:latin typeface="+mn-lt"/>
                <a:cs typeface="Arial"/>
              </a:rPr>
              <a:t>Freshfields Bruckhaus Deringer has offices in Austria, Bahrain, Belgium, China, England, France, Germany, Hong Kong, Italy, Japan, the Netherlands, Singapore, Spain, the United Arab Emirates, the United States and Vietnam. </a:t>
            </a:r>
          </a:p>
          <a:p>
            <a:pPr algn="ctr" defTabSz="357896">
              <a:spcAft>
                <a:spcPts val="600"/>
              </a:spcAft>
            </a:pPr>
            <a:r>
              <a:rPr lang="en-GB" sz="800" noProof="0" dirty="0">
                <a:solidFill>
                  <a:schemeClr val="bg1"/>
                </a:solidFill>
                <a:latin typeface="+mn-lt"/>
                <a:cs typeface="Arial"/>
              </a:rPr>
              <a:t>This material is for general information only and is not intended to provide legal advice.</a:t>
            </a:r>
          </a:p>
          <a:p>
            <a:pPr algn="ctr" defTabSz="357896">
              <a:spcAft>
                <a:spcPts val="600"/>
              </a:spcAft>
            </a:pPr>
            <a:r>
              <a:rPr lang="en-GB" sz="900" b="1" noProof="0" dirty="0">
                <a:solidFill>
                  <a:schemeClr val="bg1"/>
                </a:solidFill>
                <a:latin typeface="+mn-lt"/>
                <a:cs typeface="Arial"/>
              </a:rPr>
              <a:t>© Freshfields Bruckhaus Deringer LLP 2023</a:t>
            </a:r>
          </a:p>
        </p:txBody>
      </p:sp>
      <p:sp>
        <p:nvSpPr>
          <p:cNvPr id="3" name="Text Placeholder 2"/>
          <p:cNvSpPr>
            <a:spLocks noGrp="1"/>
          </p:cNvSpPr>
          <p:nvPr>
            <p:ph type="body" sz="quarter" idx="10" hasCustomPrompt="1"/>
          </p:nvPr>
        </p:nvSpPr>
        <p:spPr>
          <a:xfrm>
            <a:off x="8587062" y="5310126"/>
            <a:ext cx="1584499" cy="269875"/>
          </a:xfrm>
          <a:prstGeom prst="rect">
            <a:avLst/>
          </a:prstGeom>
        </p:spPr>
        <p:txBody>
          <a:bodyPr anchor="b"/>
          <a:lstStyle>
            <a:lvl1pPr algn="r">
              <a:defRPr sz="900" b="0">
                <a:latin typeface="+mn-lt"/>
              </a:defRPr>
            </a:lvl1pPr>
          </a:lstStyle>
          <a:p>
            <a:pPr lvl="0"/>
            <a:r>
              <a:rPr lang="en-US" dirty="0"/>
              <a:t>Ref number</a:t>
            </a:r>
          </a:p>
        </p:txBody>
      </p:sp>
    </p:spTree>
    <p:extLst>
      <p:ext uri="{BB962C8B-B14F-4D97-AF65-F5344CB8AC3E}">
        <p14:creationId xmlns:p14="http://schemas.microsoft.com/office/powerpoint/2010/main" val="1026223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sclaimer Germany">
    <p:bg>
      <p:bgPr>
        <a:solidFill>
          <a:schemeClr val="accent1"/>
        </a:solidFill>
        <a:effectLst/>
      </p:bgPr>
    </p:bg>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620700" y="2520001"/>
            <a:ext cx="7452000" cy="900000"/>
          </a:xfrm>
          <a:prstGeom prst="rect">
            <a:avLst/>
          </a:prstGeom>
        </p:spPr>
        <p:txBody>
          <a:bodyPr vert="horz" lIns="0" tIns="0" rIns="0" bIns="0" rtlCol="0" anchor="ctr" anchorCtr="0">
            <a:noAutofit/>
          </a:bodyPr>
          <a:lstStyle>
            <a:lvl1pPr>
              <a:defRPr sz="3200" b="1">
                <a:solidFill>
                  <a:schemeClr val="bg1"/>
                </a:solidFill>
              </a:defRPr>
            </a:lvl1pPr>
          </a:lstStyle>
          <a:p>
            <a:r>
              <a:rPr lang="en-GB" noProof="0" dirty="0"/>
              <a:t>Text</a:t>
            </a:r>
          </a:p>
        </p:txBody>
      </p:sp>
      <p:sp>
        <p:nvSpPr>
          <p:cNvPr id="11" name="Disclaimer info"/>
          <p:cNvSpPr/>
          <p:nvPr userDrawn="1"/>
        </p:nvSpPr>
        <p:spPr>
          <a:xfrm>
            <a:off x="1620700" y="3877658"/>
            <a:ext cx="7452000" cy="1615691"/>
          </a:xfrm>
          <a:prstGeom prst="rect">
            <a:avLst/>
          </a:prstGeom>
        </p:spPr>
        <p:txBody>
          <a:bodyPr wrap="square" lIns="0" tIns="35790" rIns="0" bIns="35790" anchor="b" anchorCtr="0">
            <a:noAutofit/>
          </a:bodyPr>
          <a:lstStyle/>
          <a:p>
            <a:pPr algn="ctr" defTabSz="357896"/>
            <a:r>
              <a:rPr lang="de-DE" sz="900" noProof="0" dirty="0">
                <a:solidFill>
                  <a:schemeClr val="bg1"/>
                </a:solidFill>
                <a:latin typeface="+mn-lt"/>
                <a:cs typeface="Arial"/>
              </a:rPr>
              <a:t>Diese Informationen sind nicht als umfassende Darstellung gedacht und können eine individuelle Rechtsberatung nicht ersetzen.</a:t>
            </a:r>
          </a:p>
          <a:p>
            <a:pPr algn="ctr" defTabSz="715792" fontAlgn="base">
              <a:spcBef>
                <a:spcPct val="50000"/>
              </a:spcBef>
              <a:spcAft>
                <a:spcPct val="0"/>
              </a:spcAft>
              <a:defRPr/>
            </a:pPr>
            <a:r>
              <a:rPr lang="en-GB" sz="1000" b="1" noProof="0" dirty="0">
                <a:solidFill>
                  <a:schemeClr val="bg1"/>
                </a:solidFill>
                <a:latin typeface="+mn-lt"/>
                <a:cs typeface="Arial"/>
              </a:rPr>
              <a:t>© Freshfields Bruckhaus Deringer </a:t>
            </a:r>
            <a:r>
              <a:rPr lang="de-DE" sz="1000" b="1" noProof="0" dirty="0">
                <a:solidFill>
                  <a:schemeClr val="bg1"/>
                </a:solidFill>
                <a:latin typeface="+mn-lt"/>
                <a:cs typeface="Arial"/>
              </a:rPr>
              <a:t>Rechtsanwälte Steuerberater PartG mbB 2023</a:t>
            </a:r>
            <a:endParaRPr lang="en-GB" sz="1000" b="1" noProof="0" dirty="0">
              <a:solidFill>
                <a:schemeClr val="bg1"/>
              </a:solidFill>
              <a:latin typeface="+mn-lt"/>
              <a:cs typeface="Arial"/>
            </a:endParaRPr>
          </a:p>
        </p:txBody>
      </p:sp>
      <p:sp>
        <p:nvSpPr>
          <p:cNvPr id="3" name="Text Placeholder 2"/>
          <p:cNvSpPr>
            <a:spLocks noGrp="1"/>
          </p:cNvSpPr>
          <p:nvPr>
            <p:ph type="body" sz="quarter" idx="10" hasCustomPrompt="1"/>
          </p:nvPr>
        </p:nvSpPr>
        <p:spPr>
          <a:xfrm>
            <a:off x="8587062" y="5310126"/>
            <a:ext cx="1584499" cy="269875"/>
          </a:xfrm>
          <a:prstGeom prst="rect">
            <a:avLst/>
          </a:prstGeom>
        </p:spPr>
        <p:txBody>
          <a:bodyPr anchor="b"/>
          <a:lstStyle>
            <a:lvl1pPr algn="r">
              <a:defRPr sz="900" b="0">
                <a:latin typeface="+mn-lt"/>
              </a:defRPr>
            </a:lvl1pPr>
          </a:lstStyle>
          <a:p>
            <a:pPr lvl="0"/>
            <a:r>
              <a:rPr lang="en-US" dirty="0"/>
              <a:t>Ref number</a:t>
            </a:r>
          </a:p>
        </p:txBody>
      </p:sp>
    </p:spTree>
    <p:extLst>
      <p:ext uri="{BB962C8B-B14F-4D97-AF65-F5344CB8AC3E}">
        <p14:creationId xmlns:p14="http://schemas.microsoft.com/office/powerpoint/2010/main" val="308918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Intro">
    <p:spTree>
      <p:nvGrpSpPr>
        <p:cNvPr id="1" name=""/>
        <p:cNvGrpSpPr/>
        <p:nvPr/>
      </p:nvGrpSpPr>
      <p:grpSpPr>
        <a:xfrm>
          <a:off x="0" y="0"/>
          <a:ext cx="0" cy="0"/>
          <a:chOff x="0" y="0"/>
          <a:chExt cx="0" cy="0"/>
        </a:xfrm>
      </p:grpSpPr>
      <p:sp>
        <p:nvSpPr>
          <p:cNvPr id="4" name="Title 3"/>
          <p:cNvSpPr>
            <a:spLocks noGrp="1"/>
          </p:cNvSpPr>
          <p:nvPr>
            <p:ph type="title"/>
          </p:nvPr>
        </p:nvSpPr>
        <p:spPr>
          <a:xfrm>
            <a:off x="1620700" y="324000"/>
            <a:ext cx="7452000" cy="792000"/>
          </a:xfrm>
        </p:spPr>
        <p:txBody>
          <a:bodyPr/>
          <a:lstStyle>
            <a:lvl1pPr>
              <a:defRPr/>
            </a:lvl1pPr>
          </a:lstStyle>
          <a:p>
            <a:r>
              <a:rPr lang="en-US"/>
              <a:t>Click to edit Master title style</a:t>
            </a:r>
            <a:endParaRPr lang="en-GB" dirty="0"/>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 name="Text Placeholder 2"/>
          <p:cNvSpPr>
            <a:spLocks noGrp="1"/>
          </p:cNvSpPr>
          <p:nvPr>
            <p:ph type="body" sz="quarter" idx="16" hasCustomPrompt="1"/>
          </p:nvPr>
        </p:nvSpPr>
        <p:spPr>
          <a:xfrm>
            <a:off x="1620700" y="1440000"/>
            <a:ext cx="7452000" cy="540000"/>
          </a:xfr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6" name="Slide Number Placeholder 5"/>
          <p:cNvSpPr>
            <a:spLocks noGrp="1"/>
          </p:cNvSpPr>
          <p:nvPr>
            <p:ph type="sldNum" sz="quarter" idx="4"/>
          </p:nvPr>
        </p:nvSpPr>
        <p:spPr>
          <a:xfrm>
            <a:off x="9432063"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15784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s | Title + Intro">
    <p:spTree>
      <p:nvGrpSpPr>
        <p:cNvPr id="1" name=""/>
        <p:cNvGrpSpPr/>
        <p:nvPr/>
      </p:nvGrpSpPr>
      <p:grpSpPr>
        <a:xfrm>
          <a:off x="0" y="0"/>
          <a:ext cx="0" cy="0"/>
          <a:chOff x="0" y="0"/>
          <a:chExt cx="0" cy="0"/>
        </a:xfrm>
      </p:grpSpPr>
      <p:sp>
        <p:nvSpPr>
          <p:cNvPr id="9" name="Text Placeholder 2"/>
          <p:cNvSpPr>
            <a:spLocks noGrp="1"/>
          </p:cNvSpPr>
          <p:nvPr>
            <p:ph type="body" sz="quarter" idx="16" hasCustomPrompt="1"/>
          </p:nvPr>
        </p:nvSpPr>
        <p:spPr>
          <a:xfrm>
            <a:off x="1620700" y="1440000"/>
            <a:ext cx="7452000" cy="540000"/>
          </a:xfrm>
          <a:prstGeom prst="rect">
            <a:avLst/>
          </a:prstGeom>
        </p:spPr>
        <p:txBody>
          <a:bodyPr/>
          <a:lstStyle>
            <a:lvl1pPr algn="ctr">
              <a:spcBef>
                <a:spcPts val="300"/>
              </a:spcBef>
              <a:spcAft>
                <a:spcPts val="0"/>
              </a:spcAft>
              <a:defRPr sz="1600" b="0" baseline="0"/>
            </a:lvl1pPr>
            <a:lvl2pPr algn="ctr">
              <a:defRPr sz="2000" baseline="0"/>
            </a:lvl2pPr>
          </a:lstStyle>
          <a:p>
            <a:pPr lvl="0"/>
            <a:r>
              <a:rPr lang="en-US" dirty="0"/>
              <a:t>Intro</a:t>
            </a:r>
          </a:p>
        </p:txBody>
      </p:sp>
      <p:cxnSp>
        <p:nvCxnSpPr>
          <p:cNvPr id="8" name="Straight Connector 7"/>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3" name="Title 2">
            <a:extLst>
              <a:ext uri="{FF2B5EF4-FFF2-40B4-BE49-F238E27FC236}">
                <a16:creationId xmlns:a16="http://schemas.microsoft.com/office/drawing/2014/main" id="{19E72AF5-5F71-4FA2-A231-3AC60ADED75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53176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s | Title w Intro + Single Placeholder">
    <p:spTree>
      <p:nvGrpSpPr>
        <p:cNvPr id="1" name=""/>
        <p:cNvGrpSpPr/>
        <p:nvPr/>
      </p:nvGrpSpPr>
      <p:grpSpPr>
        <a:xfrm>
          <a:off x="0" y="0"/>
          <a:ext cx="0" cy="0"/>
          <a:chOff x="0" y="0"/>
          <a:chExt cx="0" cy="0"/>
        </a:xfrm>
      </p:grpSpPr>
      <p:sp>
        <p:nvSpPr>
          <p:cNvPr id="8" name="Text Placeholder 2"/>
          <p:cNvSpPr>
            <a:spLocks noGrp="1"/>
          </p:cNvSpPr>
          <p:nvPr>
            <p:ph type="body" sz="quarter" idx="16" hasCustomPrompt="1"/>
          </p:nvPr>
        </p:nvSpPr>
        <p:spPr>
          <a:xfrm>
            <a:off x="1620700" y="1440000"/>
            <a:ext cx="7452000" cy="540000"/>
          </a:xfrm>
          <a:prstGeom prst="rect">
            <a:avLst/>
          </a:prstGeo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4" name="Content Placeholder 3"/>
          <p:cNvSpPr>
            <a:spLocks noGrp="1"/>
          </p:cNvSpPr>
          <p:nvPr>
            <p:ph sz="quarter" idx="10"/>
          </p:nvPr>
        </p:nvSpPr>
        <p:spPr>
          <a:xfrm>
            <a:off x="540000" y="2160000"/>
            <a:ext cx="9612000" cy="3240000"/>
          </a:xfrm>
          <a:prstGeom prst="rect">
            <a:avLst/>
          </a:prstGeom>
        </p:spPr>
        <p:txBody>
          <a:bodyPr numCol="1" spcCol="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9"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3" name="Title 2">
            <a:extLst>
              <a:ext uri="{FF2B5EF4-FFF2-40B4-BE49-F238E27FC236}">
                <a16:creationId xmlns:a16="http://schemas.microsoft.com/office/drawing/2014/main" id="{6EDC454E-FAAF-4574-946B-164E8ABCAA3A}"/>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73878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 + Two placeholders">
    <p:spTree>
      <p:nvGrpSpPr>
        <p:cNvPr id="1" name=""/>
        <p:cNvGrpSpPr/>
        <p:nvPr/>
      </p:nvGrpSpPr>
      <p:grpSpPr>
        <a:xfrm>
          <a:off x="0" y="0"/>
          <a:ext cx="0" cy="0"/>
          <a:chOff x="0" y="0"/>
          <a:chExt cx="0" cy="0"/>
        </a:xfrm>
      </p:grpSpPr>
      <p:sp>
        <p:nvSpPr>
          <p:cNvPr id="9" name="Text Placeholder 2"/>
          <p:cNvSpPr>
            <a:spLocks noGrp="1"/>
          </p:cNvSpPr>
          <p:nvPr>
            <p:ph type="body" sz="quarter" idx="16" hasCustomPrompt="1"/>
          </p:nvPr>
        </p:nvSpPr>
        <p:spPr>
          <a:xfrm>
            <a:off x="1620700" y="1440000"/>
            <a:ext cx="7452000" cy="540000"/>
          </a:xfrm>
          <a:prstGeom prst="rect">
            <a:avLst/>
          </a:prstGeo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4" name="Content Placeholder 3"/>
          <p:cNvSpPr>
            <a:spLocks noGrp="1"/>
          </p:cNvSpPr>
          <p:nvPr>
            <p:ph sz="quarter" idx="20"/>
          </p:nvPr>
        </p:nvSpPr>
        <p:spPr>
          <a:xfrm>
            <a:off x="540000" y="2160000"/>
            <a:ext cx="4716000" cy="324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21"/>
          </p:nvPr>
        </p:nvSpPr>
        <p:spPr>
          <a:xfrm>
            <a:off x="5436000" y="2160000"/>
            <a:ext cx="4716000" cy="324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0"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054BD4AE-BF39-463F-8E6F-869BA949EBAC}"/>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670221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s | Three placeholders">
    <p:spTree>
      <p:nvGrpSpPr>
        <p:cNvPr id="1" name=""/>
        <p:cNvGrpSpPr/>
        <p:nvPr/>
      </p:nvGrpSpPr>
      <p:grpSpPr>
        <a:xfrm>
          <a:off x="0" y="0"/>
          <a:ext cx="0" cy="0"/>
          <a:chOff x="0" y="0"/>
          <a:chExt cx="0" cy="0"/>
        </a:xfrm>
      </p:grpSpPr>
      <p:sp>
        <p:nvSpPr>
          <p:cNvPr id="4" name="Rectangle 3"/>
          <p:cNvSpPr/>
          <p:nvPr userDrawn="1"/>
        </p:nvSpPr>
        <p:spPr>
          <a:xfrm>
            <a:off x="540000" y="1447800"/>
            <a:ext cx="9612000" cy="3952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9"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3" name="Title 2">
            <a:extLst>
              <a:ext uri="{FF2B5EF4-FFF2-40B4-BE49-F238E27FC236}">
                <a16:creationId xmlns:a16="http://schemas.microsoft.com/office/drawing/2014/main" id="{8B2E4556-096C-4CEC-B70B-15B0BA2DF2E7}"/>
              </a:ext>
            </a:extLst>
          </p:cNvPr>
          <p:cNvSpPr>
            <a:spLocks noGrp="1"/>
          </p:cNvSpPr>
          <p:nvPr>
            <p:ph type="title"/>
          </p:nvPr>
        </p:nvSpPr>
        <p:spPr/>
        <p:txBody>
          <a:bodyPr/>
          <a:lstStyle/>
          <a:p>
            <a:r>
              <a:rPr lang="en-US"/>
              <a:t>Click to edit Master title style</a:t>
            </a:r>
            <a:endParaRPr lang="de-DE"/>
          </a:p>
        </p:txBody>
      </p:sp>
      <p:sp>
        <p:nvSpPr>
          <p:cNvPr id="7" name="Content Placeholder 6">
            <a:extLst>
              <a:ext uri="{FF2B5EF4-FFF2-40B4-BE49-F238E27FC236}">
                <a16:creationId xmlns:a16="http://schemas.microsoft.com/office/drawing/2014/main" id="{BC462BEE-9278-44A9-B9E0-7453BD42FC5D}"/>
              </a:ext>
            </a:extLst>
          </p:cNvPr>
          <p:cNvSpPr>
            <a:spLocks noGrp="1"/>
          </p:cNvSpPr>
          <p:nvPr>
            <p:ph sz="quarter" idx="17"/>
          </p:nvPr>
        </p:nvSpPr>
        <p:spPr>
          <a:xfrm>
            <a:off x="720000" y="1619250"/>
            <a:ext cx="2952000" cy="3600450"/>
          </a:xfrm>
          <a:solidFill>
            <a:schemeClr val="bg1"/>
          </a:solidFill>
        </p:spPr>
        <p:txBody>
          <a:bodyPr lIns="72000" tIns="72000" rIns="72000" bIns="72000"/>
          <a:lstStyle>
            <a:lvl1pPr algn="ctr">
              <a:defRPr/>
            </a:lvl1pPr>
            <a:lvl2pPr algn="ct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Content Placeholder 10">
            <a:extLst>
              <a:ext uri="{FF2B5EF4-FFF2-40B4-BE49-F238E27FC236}">
                <a16:creationId xmlns:a16="http://schemas.microsoft.com/office/drawing/2014/main" id="{5E1495A8-87E7-441C-BD21-1F0B750CE997}"/>
              </a:ext>
            </a:extLst>
          </p:cNvPr>
          <p:cNvSpPr>
            <a:spLocks noGrp="1"/>
          </p:cNvSpPr>
          <p:nvPr>
            <p:ph sz="quarter" idx="18"/>
          </p:nvPr>
        </p:nvSpPr>
        <p:spPr>
          <a:xfrm>
            <a:off x="3870700" y="1619250"/>
            <a:ext cx="2952000" cy="3600450"/>
          </a:xfrm>
          <a:solidFill>
            <a:schemeClr val="bg1"/>
          </a:solidFill>
        </p:spPr>
        <p:txBody>
          <a:bodyPr lIns="72000" tIns="72000" rIns="72000" bIns="72000"/>
          <a:lstStyle>
            <a:lvl1pPr algn="ctr">
              <a:defRPr/>
            </a:lvl1pPr>
            <a:lvl2pPr algn="ct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Content Placeholder 14">
            <a:extLst>
              <a:ext uri="{FF2B5EF4-FFF2-40B4-BE49-F238E27FC236}">
                <a16:creationId xmlns:a16="http://schemas.microsoft.com/office/drawing/2014/main" id="{3565236A-A90A-4D7C-8C72-6DD8FE4A3BCC}"/>
              </a:ext>
            </a:extLst>
          </p:cNvPr>
          <p:cNvSpPr>
            <a:spLocks noGrp="1"/>
          </p:cNvSpPr>
          <p:nvPr>
            <p:ph sz="quarter" idx="19"/>
          </p:nvPr>
        </p:nvSpPr>
        <p:spPr>
          <a:xfrm>
            <a:off x="7021400" y="1619250"/>
            <a:ext cx="2952750" cy="3600450"/>
          </a:xfrm>
          <a:solidFill>
            <a:schemeClr val="bg1"/>
          </a:solidFill>
        </p:spPr>
        <p:txBody>
          <a:bodyPr lIns="72000" tIns="72000" rIns="72000" bIns="72000"/>
          <a:lstStyle>
            <a:lvl1pPr algn="ctr">
              <a:defRPr/>
            </a:lvl1pPr>
            <a:lvl2pPr algn="ct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895515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s | 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4088719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p:cNvSpPr>
            <a:spLocks noGrp="1"/>
          </p:cNvSpPr>
          <p:nvPr>
            <p:ph type="title"/>
          </p:nvPr>
        </p:nvSpPr>
        <p:spPr>
          <a:xfrm>
            <a:off x="1620700" y="323138"/>
            <a:ext cx="7452000" cy="792000"/>
          </a:xfrm>
        </p:spPr>
        <p:txBody>
          <a:bodyPr/>
          <a:lstStyle>
            <a:lvl1pPr>
              <a:defRPr baseline="0"/>
            </a:lvl1pPr>
          </a:lstStyle>
          <a:p>
            <a:endParaRPr lang="en-GB" noProof="0" dirty="0"/>
          </a:p>
        </p:txBody>
      </p:sp>
      <p:sp>
        <p:nvSpPr>
          <p:cNvPr id="7" name="Content Placeholder 6"/>
          <p:cNvSpPr>
            <a:spLocks noGrp="1"/>
          </p:cNvSpPr>
          <p:nvPr>
            <p:ph sz="quarter" idx="10" hasCustomPrompt="1"/>
          </p:nvPr>
        </p:nvSpPr>
        <p:spPr>
          <a:xfrm>
            <a:off x="1620700" y="1620000"/>
            <a:ext cx="7452000" cy="3780000"/>
          </a:xfrm>
        </p:spPr>
        <p:txBody>
          <a:bodyPr>
            <a:noAutofit/>
          </a:bodyPr>
          <a:lstStyle>
            <a:lvl1pPr>
              <a:defRPr/>
            </a:lvl1p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p:txBody>
      </p:sp>
      <p:cxnSp>
        <p:nvCxnSpPr>
          <p:cNvPr id="6" name="Straight Connector 5"/>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88864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placeholder">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540000" y="1620000"/>
            <a:ext cx="9612000" cy="3780000"/>
          </a:xfrm>
          <a:prstGeom prst="rect">
            <a:avLst/>
          </a:prstGeom>
        </p:spPr>
        <p:txBody>
          <a:bodyPr numCol="2" spcCol="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F32DB210-5FAD-42DF-A26D-BB31DC5A3CA4}"/>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193881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placeholder w/ header">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540000" y="1620000"/>
            <a:ext cx="9612000" cy="360000"/>
          </a:xfrm>
          <a:prstGeom prst="rect">
            <a:avLst/>
          </a:prstGeom>
        </p:spPr>
        <p:txBody>
          <a:bodyPr/>
          <a:lstStyle/>
          <a:p>
            <a:pPr lvl="0"/>
            <a:r>
              <a:rPr lang="en-US" dirty="0"/>
              <a:t>Click to edit Master text styles</a:t>
            </a:r>
            <a:endParaRPr lang="de-DE" dirty="0"/>
          </a:p>
        </p:txBody>
      </p:sp>
      <p:sp>
        <p:nvSpPr>
          <p:cNvPr id="9" name="Content Placeholder 8"/>
          <p:cNvSpPr>
            <a:spLocks noGrp="1"/>
          </p:cNvSpPr>
          <p:nvPr>
            <p:ph sz="quarter" idx="17"/>
          </p:nvPr>
        </p:nvSpPr>
        <p:spPr>
          <a:xfrm>
            <a:off x="540000" y="1980000"/>
            <a:ext cx="9612000" cy="3420000"/>
          </a:xfrm>
          <a:prstGeom prst="rect">
            <a:avLst/>
          </a:prstGeom>
        </p:spPr>
        <p:txBody>
          <a:bodyPr numCol="2" spcCol="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B59CBE4C-FE07-43DE-BFE9-37A73F7EFD48}"/>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307812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laceholders">
    <p:spTree>
      <p:nvGrpSpPr>
        <p:cNvPr id="1" name=""/>
        <p:cNvGrpSpPr/>
        <p:nvPr/>
      </p:nvGrpSpPr>
      <p:grpSpPr>
        <a:xfrm>
          <a:off x="0" y="0"/>
          <a:ext cx="0" cy="0"/>
          <a:chOff x="0" y="0"/>
          <a:chExt cx="0" cy="0"/>
        </a:xfrm>
      </p:grpSpPr>
      <p:sp>
        <p:nvSpPr>
          <p:cNvPr id="4" name="Content Placeholder 3"/>
          <p:cNvSpPr>
            <a:spLocks noGrp="1"/>
          </p:cNvSpPr>
          <p:nvPr>
            <p:ph sz="quarter" idx="20"/>
          </p:nvPr>
        </p:nvSpPr>
        <p:spPr>
          <a:xfrm>
            <a:off x="540000" y="1620000"/>
            <a:ext cx="4716000" cy="378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21"/>
          </p:nvPr>
        </p:nvSpPr>
        <p:spPr>
          <a:xfrm>
            <a:off x="5436000" y="1620000"/>
            <a:ext cx="4716000" cy="378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9"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64B54450-6D22-4817-B0A7-1A8C4F6AE22F}"/>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209398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laceholders w/header">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540000" y="1620000"/>
            <a:ext cx="9612000" cy="360000"/>
          </a:xfrm>
          <a:prstGeom prst="rect">
            <a:avLst/>
          </a:prstGeom>
        </p:spPr>
        <p:txBody>
          <a:bodyPr/>
          <a:lstStyle/>
          <a:p>
            <a:pPr lvl="0"/>
            <a:r>
              <a:rPr lang="en-US" dirty="0"/>
              <a:t>Click to edit Master text styles</a:t>
            </a:r>
            <a:endParaRPr lang="de-DE" dirty="0"/>
          </a:p>
        </p:txBody>
      </p:sp>
      <p:sp>
        <p:nvSpPr>
          <p:cNvPr id="17" name="Content Placeholder 16"/>
          <p:cNvSpPr>
            <a:spLocks noGrp="1"/>
          </p:cNvSpPr>
          <p:nvPr>
            <p:ph sz="quarter" idx="17"/>
          </p:nvPr>
        </p:nvSpPr>
        <p:spPr>
          <a:xfrm>
            <a:off x="540000" y="1980000"/>
            <a:ext cx="4716000" cy="34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18"/>
          </p:nvPr>
        </p:nvSpPr>
        <p:spPr>
          <a:xfrm>
            <a:off x="5436000" y="1980000"/>
            <a:ext cx="4716000" cy="34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9"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FD214E01-B754-43D9-ADA5-DE83E9B1CAE6}"/>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82060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Intro + Single placeholder">
    <p:spTree>
      <p:nvGrpSpPr>
        <p:cNvPr id="1" name=""/>
        <p:cNvGrpSpPr/>
        <p:nvPr/>
      </p:nvGrpSpPr>
      <p:grpSpPr>
        <a:xfrm>
          <a:off x="0" y="0"/>
          <a:ext cx="0" cy="0"/>
          <a:chOff x="0" y="0"/>
          <a:chExt cx="0" cy="0"/>
        </a:xfrm>
      </p:grpSpPr>
      <p:sp>
        <p:nvSpPr>
          <p:cNvPr id="4" name="Title 3"/>
          <p:cNvSpPr>
            <a:spLocks noGrp="1"/>
          </p:cNvSpPr>
          <p:nvPr>
            <p:ph type="title"/>
          </p:nvPr>
        </p:nvSpPr>
        <p:spPr>
          <a:xfrm>
            <a:off x="1620700" y="324000"/>
            <a:ext cx="7452000" cy="792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sz="quarter" idx="16" hasCustomPrompt="1"/>
          </p:nvPr>
        </p:nvSpPr>
        <p:spPr>
          <a:xfrm>
            <a:off x="1620700" y="1440000"/>
            <a:ext cx="7452000" cy="540000"/>
          </a:xfr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5" name="Content Placeholder 4"/>
          <p:cNvSpPr>
            <a:spLocks noGrp="1"/>
          </p:cNvSpPr>
          <p:nvPr>
            <p:ph sz="quarter" idx="17"/>
          </p:nvPr>
        </p:nvSpPr>
        <p:spPr>
          <a:xfrm>
            <a:off x="540000" y="2159999"/>
            <a:ext cx="9612000" cy="3240000"/>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880496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placeholder + right sidebar/w">
    <p:spTree>
      <p:nvGrpSpPr>
        <p:cNvPr id="1" name=""/>
        <p:cNvGrpSpPr/>
        <p:nvPr/>
      </p:nvGrpSpPr>
      <p:grpSpPr>
        <a:xfrm>
          <a:off x="0" y="0"/>
          <a:ext cx="0" cy="0"/>
          <a:chOff x="0" y="0"/>
          <a:chExt cx="0" cy="0"/>
        </a:xfrm>
      </p:grpSpPr>
      <p:sp>
        <p:nvSpPr>
          <p:cNvPr id="5" name="Content Placeholder 4"/>
          <p:cNvSpPr>
            <a:spLocks noGrp="1"/>
          </p:cNvSpPr>
          <p:nvPr>
            <p:ph sz="quarter" idx="17"/>
          </p:nvPr>
        </p:nvSpPr>
        <p:spPr>
          <a:xfrm>
            <a:off x="539999" y="1620000"/>
            <a:ext cx="6300000" cy="378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Content Placeholder 3"/>
          <p:cNvSpPr>
            <a:spLocks noGrp="1"/>
          </p:cNvSpPr>
          <p:nvPr>
            <p:ph sz="quarter" idx="18"/>
          </p:nvPr>
        </p:nvSpPr>
        <p:spPr>
          <a:xfrm>
            <a:off x="7092000" y="1620000"/>
            <a:ext cx="3060000" cy="3780000"/>
          </a:xfrm>
          <a:prstGeom prst="rect">
            <a:avLst/>
          </a:prstGeom>
        </p:spPr>
        <p:txBody>
          <a:bodyPr/>
          <a:lstStyle>
            <a:lvl1pPr algn="ctr">
              <a:defRPr sz="2000"/>
            </a:lvl1pPr>
            <a:lvl2pPr algn="ctr">
              <a:defRPr b="0" i="1">
                <a:latin typeface="+mn-l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9"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9AF03D70-3623-4AA3-9EEB-034EF0DF83E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045280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placeholder + right sidebar/g">
    <p:spTree>
      <p:nvGrpSpPr>
        <p:cNvPr id="1" name=""/>
        <p:cNvGrpSpPr/>
        <p:nvPr/>
      </p:nvGrpSpPr>
      <p:grpSpPr>
        <a:xfrm>
          <a:off x="0" y="0"/>
          <a:ext cx="0" cy="0"/>
          <a:chOff x="0" y="0"/>
          <a:chExt cx="0" cy="0"/>
        </a:xfrm>
      </p:grpSpPr>
      <p:sp>
        <p:nvSpPr>
          <p:cNvPr id="5" name="Content Placeholder 4"/>
          <p:cNvSpPr>
            <a:spLocks noGrp="1"/>
          </p:cNvSpPr>
          <p:nvPr>
            <p:ph sz="quarter" idx="17"/>
          </p:nvPr>
        </p:nvSpPr>
        <p:spPr>
          <a:xfrm>
            <a:off x="539999" y="1620000"/>
            <a:ext cx="6300000" cy="378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Content Placeholder 3"/>
          <p:cNvSpPr>
            <a:spLocks noGrp="1"/>
          </p:cNvSpPr>
          <p:nvPr>
            <p:ph sz="quarter" idx="18"/>
          </p:nvPr>
        </p:nvSpPr>
        <p:spPr>
          <a:xfrm>
            <a:off x="7092000" y="1620000"/>
            <a:ext cx="3060000" cy="3780000"/>
          </a:xfrm>
          <a:prstGeom prst="rect">
            <a:avLst/>
          </a:prstGeom>
          <a:solidFill>
            <a:schemeClr val="bg1">
              <a:lumMod val="95000"/>
            </a:schemeClr>
          </a:solidFill>
        </p:spPr>
        <p:txBody>
          <a:bodyPr lIns="72000" tIns="72000" rIns="72000" bIns="72000"/>
          <a:lstStyle>
            <a:lvl1pPr algn="ctr">
              <a:defRPr sz="2000"/>
            </a:lvl1pPr>
            <a:lvl2pPr algn="ctr">
              <a:defRPr b="0" i="1">
                <a:latin typeface="+mn-l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9"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97E90B65-9113-4702-96E9-76AA38FFCE1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626921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placeholder + left sidebar/w">
    <p:spTree>
      <p:nvGrpSpPr>
        <p:cNvPr id="1" name=""/>
        <p:cNvGrpSpPr/>
        <p:nvPr/>
      </p:nvGrpSpPr>
      <p:grpSpPr>
        <a:xfrm>
          <a:off x="0" y="0"/>
          <a:ext cx="0" cy="0"/>
          <a:chOff x="0" y="0"/>
          <a:chExt cx="0" cy="0"/>
        </a:xfrm>
      </p:grpSpPr>
      <p:sp>
        <p:nvSpPr>
          <p:cNvPr id="8" name="Content Placeholder 3"/>
          <p:cNvSpPr>
            <a:spLocks noGrp="1"/>
          </p:cNvSpPr>
          <p:nvPr>
            <p:ph sz="quarter" idx="18"/>
          </p:nvPr>
        </p:nvSpPr>
        <p:spPr>
          <a:xfrm>
            <a:off x="541400" y="1620000"/>
            <a:ext cx="3060000" cy="3780000"/>
          </a:xfrm>
          <a:prstGeom prst="rect">
            <a:avLst/>
          </a:prstGeom>
        </p:spPr>
        <p:txBody>
          <a:bodyPr/>
          <a:lstStyle>
            <a:lvl1pPr algn="ctr">
              <a:defRPr sz="2000"/>
            </a:lvl1pPr>
            <a:lvl2pPr algn="ctr">
              <a:defRPr b="0" i="1">
                <a:latin typeface="+mn-l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Content Placeholder 4"/>
          <p:cNvSpPr>
            <a:spLocks noGrp="1"/>
          </p:cNvSpPr>
          <p:nvPr>
            <p:ph sz="quarter" idx="17"/>
          </p:nvPr>
        </p:nvSpPr>
        <p:spPr>
          <a:xfrm>
            <a:off x="3852000" y="1620000"/>
            <a:ext cx="6300000" cy="378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9"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ED46A7C2-8AF2-440A-8716-40E7E49D952B}"/>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69244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5" name="Content Placeholder 3"/>
          <p:cNvSpPr>
            <a:spLocks noGrp="1"/>
          </p:cNvSpPr>
          <p:nvPr>
            <p:ph sz="quarter" idx="19"/>
          </p:nvPr>
        </p:nvSpPr>
        <p:spPr>
          <a:xfrm>
            <a:off x="540000" y="1620000"/>
            <a:ext cx="4716000" cy="180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Content Placeholder 4"/>
          <p:cNvSpPr>
            <a:spLocks noGrp="1"/>
          </p:cNvSpPr>
          <p:nvPr>
            <p:ph sz="quarter" idx="21"/>
          </p:nvPr>
        </p:nvSpPr>
        <p:spPr>
          <a:xfrm>
            <a:off x="5436000" y="1620000"/>
            <a:ext cx="4716000" cy="180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Content Placeholder 5"/>
          <p:cNvSpPr>
            <a:spLocks noGrp="1"/>
          </p:cNvSpPr>
          <p:nvPr>
            <p:ph sz="quarter" idx="20"/>
          </p:nvPr>
        </p:nvSpPr>
        <p:spPr>
          <a:xfrm>
            <a:off x="540000" y="3600000"/>
            <a:ext cx="4716000" cy="180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Content Placeholder 6"/>
          <p:cNvSpPr>
            <a:spLocks noGrp="1"/>
          </p:cNvSpPr>
          <p:nvPr>
            <p:ph sz="quarter" idx="22"/>
          </p:nvPr>
        </p:nvSpPr>
        <p:spPr>
          <a:xfrm>
            <a:off x="5436000" y="3600000"/>
            <a:ext cx="4716000" cy="180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cxnSp>
        <p:nvCxnSpPr>
          <p:cNvPr id="9" name="Straight Connector 8"/>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C5269EBE-0B42-45A0-BEBF-9272DD00B48B}"/>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493182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placeholders vertical">
    <p:spTree>
      <p:nvGrpSpPr>
        <p:cNvPr id="1" name=""/>
        <p:cNvGrpSpPr/>
        <p:nvPr/>
      </p:nvGrpSpPr>
      <p:grpSpPr>
        <a:xfrm>
          <a:off x="0" y="0"/>
          <a:ext cx="0" cy="0"/>
          <a:chOff x="0" y="0"/>
          <a:chExt cx="0" cy="0"/>
        </a:xfrm>
      </p:grpSpPr>
      <p:sp>
        <p:nvSpPr>
          <p:cNvPr id="5" name="Content Placeholder 3"/>
          <p:cNvSpPr>
            <a:spLocks noGrp="1"/>
          </p:cNvSpPr>
          <p:nvPr>
            <p:ph sz="quarter" idx="17"/>
          </p:nvPr>
        </p:nvSpPr>
        <p:spPr>
          <a:xfrm>
            <a:off x="540000" y="1620000"/>
            <a:ext cx="9612000" cy="1800000"/>
          </a:xfrm>
          <a:prstGeom prst="rect">
            <a:avLst/>
          </a:prstGeo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9" name="Content Placeholder 4"/>
          <p:cNvSpPr>
            <a:spLocks noGrp="1"/>
          </p:cNvSpPr>
          <p:nvPr>
            <p:ph sz="quarter" idx="18"/>
          </p:nvPr>
        </p:nvSpPr>
        <p:spPr>
          <a:xfrm>
            <a:off x="540000" y="3600000"/>
            <a:ext cx="9612000" cy="1800000"/>
          </a:xfrm>
          <a:prstGeom prst="rect">
            <a:avLst/>
          </a:prstGeom>
        </p:spPr>
        <p:txBody>
          <a:bodyPr lIns="0"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48A43801-297A-4A76-855E-CDBCF836621A}"/>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241290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centered placeholder">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620000" y="1620000"/>
            <a:ext cx="7452000" cy="378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 name="Title 1">
            <a:extLst>
              <a:ext uri="{FF2B5EF4-FFF2-40B4-BE49-F238E27FC236}">
                <a16:creationId xmlns:a16="http://schemas.microsoft.com/office/drawing/2014/main" id="{BE3CC8D9-40D0-4A99-8A0F-8C3C1673D826}"/>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26295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 Two placeholders">
    <p:spTree>
      <p:nvGrpSpPr>
        <p:cNvPr id="1" name=""/>
        <p:cNvGrpSpPr/>
        <p:nvPr/>
      </p:nvGrpSpPr>
      <p:grpSpPr>
        <a:xfrm>
          <a:off x="0" y="0"/>
          <a:ext cx="0" cy="0"/>
          <a:chOff x="0" y="0"/>
          <a:chExt cx="0" cy="0"/>
        </a:xfrm>
      </p:grpSpPr>
      <p:sp>
        <p:nvSpPr>
          <p:cNvPr id="5" name="Title 1"/>
          <p:cNvSpPr>
            <a:spLocks noGrp="1"/>
          </p:cNvSpPr>
          <p:nvPr>
            <p:ph type="title"/>
          </p:nvPr>
        </p:nvSpPr>
        <p:spPr>
          <a:xfrm>
            <a:off x="1620700" y="324000"/>
            <a:ext cx="7452000" cy="792000"/>
          </a:xfrm>
        </p:spPr>
        <p:txBody>
          <a:bodyPr/>
          <a:lstStyle/>
          <a:p>
            <a:r>
              <a:rPr lang="en-US"/>
              <a:t>Click to edit Master title style</a:t>
            </a:r>
            <a:endParaRPr lang="en-GB" dirty="0"/>
          </a:p>
        </p:txBody>
      </p:sp>
      <p:sp>
        <p:nvSpPr>
          <p:cNvPr id="9" name="Text Placeholder 2"/>
          <p:cNvSpPr>
            <a:spLocks noGrp="1"/>
          </p:cNvSpPr>
          <p:nvPr>
            <p:ph type="body" sz="quarter" idx="16" hasCustomPrompt="1"/>
          </p:nvPr>
        </p:nvSpPr>
        <p:spPr>
          <a:xfrm>
            <a:off x="1619906" y="1440000"/>
            <a:ext cx="7452000" cy="540000"/>
          </a:xfr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4" name="Content Placeholder 3"/>
          <p:cNvSpPr>
            <a:spLocks noGrp="1"/>
          </p:cNvSpPr>
          <p:nvPr>
            <p:ph sz="quarter" idx="20"/>
          </p:nvPr>
        </p:nvSpPr>
        <p:spPr>
          <a:xfrm>
            <a:off x="540000" y="2160000"/>
            <a:ext cx="4716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1"/>
          </p:nvPr>
        </p:nvSpPr>
        <p:spPr>
          <a:xfrm>
            <a:off x="5436000" y="2160000"/>
            <a:ext cx="4716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0"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809564818"/>
      </p:ext>
    </p:extLst>
  </p:cSld>
  <p:clrMapOvr>
    <a:masterClrMapping/>
  </p:clrMapOvr>
  <p:extLst>
    <p:ext uri="{DCECCB84-F9BA-43D5-87BE-67443E8EF086}">
      <p15:sldGuideLst xmlns:p15="http://schemas.microsoft.com/office/powerpoint/2012/main">
        <p15:guide id="1" pos="3368" userDrawn="1">
          <p15:clr>
            <a:srgbClr val="FBAE40"/>
          </p15:clr>
        </p15:guide>
        <p15:guide id="2" pos="3312" userDrawn="1">
          <p15:clr>
            <a:srgbClr val="FBAE40"/>
          </p15:clr>
        </p15:guide>
        <p15:guide id="3" pos="34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 Single centered placeholder">
    <p:spTree>
      <p:nvGrpSpPr>
        <p:cNvPr id="1" name=""/>
        <p:cNvGrpSpPr/>
        <p:nvPr/>
      </p:nvGrpSpPr>
      <p:grpSpPr>
        <a:xfrm>
          <a:off x="0" y="0"/>
          <a:ext cx="0" cy="0"/>
          <a:chOff x="0" y="0"/>
          <a:chExt cx="0" cy="0"/>
        </a:xfrm>
      </p:grpSpPr>
      <p:sp>
        <p:nvSpPr>
          <p:cNvPr id="4" name="Title 1"/>
          <p:cNvSpPr>
            <a:spLocks noGrp="1"/>
          </p:cNvSpPr>
          <p:nvPr>
            <p:ph type="title"/>
          </p:nvPr>
        </p:nvSpPr>
        <p:spPr>
          <a:xfrm>
            <a:off x="1620700" y="324000"/>
            <a:ext cx="7452000" cy="792000"/>
          </a:xfrm>
        </p:spPr>
        <p:txBody>
          <a:bodyPr/>
          <a:lstStyle/>
          <a:p>
            <a:r>
              <a:rPr lang="en-US"/>
              <a:t>Click to edit Master title style</a:t>
            </a:r>
            <a:endParaRPr lang="en-GB" dirty="0"/>
          </a:p>
        </p:txBody>
      </p:sp>
      <p:sp>
        <p:nvSpPr>
          <p:cNvPr id="7" name="Text Placeholder 2"/>
          <p:cNvSpPr>
            <a:spLocks noGrp="1"/>
          </p:cNvSpPr>
          <p:nvPr>
            <p:ph type="body" sz="quarter" idx="17" hasCustomPrompt="1"/>
          </p:nvPr>
        </p:nvSpPr>
        <p:spPr>
          <a:xfrm>
            <a:off x="1620700" y="1440000"/>
            <a:ext cx="7452000" cy="540000"/>
          </a:xfr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5" name="Content Placeholder 4"/>
          <p:cNvSpPr>
            <a:spLocks noGrp="1"/>
          </p:cNvSpPr>
          <p:nvPr>
            <p:ph sz="quarter" idx="16"/>
          </p:nvPr>
        </p:nvSpPr>
        <p:spPr>
          <a:xfrm>
            <a:off x="1620000" y="2159999"/>
            <a:ext cx="7452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91204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placeholder + righ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620700" y="1440000"/>
            <a:ext cx="7452000" cy="540000"/>
          </a:xfr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5" name="Content Placeholder 4"/>
          <p:cNvSpPr>
            <a:spLocks noGrp="1"/>
          </p:cNvSpPr>
          <p:nvPr>
            <p:ph sz="quarter" idx="17"/>
          </p:nvPr>
        </p:nvSpPr>
        <p:spPr>
          <a:xfrm>
            <a:off x="541399" y="2160588"/>
            <a:ext cx="6300000" cy="323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3"/>
          <p:cNvSpPr>
            <a:spLocks noGrp="1"/>
          </p:cNvSpPr>
          <p:nvPr>
            <p:ph sz="quarter" idx="18"/>
          </p:nvPr>
        </p:nvSpPr>
        <p:spPr>
          <a:xfrm>
            <a:off x="7092000" y="2160000"/>
            <a:ext cx="3060000" cy="3240000"/>
          </a:xfrm>
        </p:spPr>
        <p:txBody>
          <a:bodyPr/>
          <a:lstStyle>
            <a:lvl1pPr algn="ctr">
              <a:defRPr sz="200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96346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placeholder + lef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620700" y="1440000"/>
            <a:ext cx="7452000" cy="540000"/>
          </a:xfr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8" name="Content Placeholder 3"/>
          <p:cNvSpPr>
            <a:spLocks noGrp="1"/>
          </p:cNvSpPr>
          <p:nvPr>
            <p:ph sz="quarter" idx="18"/>
          </p:nvPr>
        </p:nvSpPr>
        <p:spPr>
          <a:xfrm>
            <a:off x="541338" y="2160000"/>
            <a:ext cx="3060000" cy="3240000"/>
          </a:xfrm>
        </p:spPr>
        <p:txBody>
          <a:bodyPr/>
          <a:lstStyle>
            <a:lvl1pPr algn="ctr">
              <a:defRPr sz="200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Content Placeholder 4"/>
          <p:cNvSpPr>
            <a:spLocks noGrp="1"/>
          </p:cNvSpPr>
          <p:nvPr>
            <p:ph sz="quarter" idx="17"/>
          </p:nvPr>
        </p:nvSpPr>
        <p:spPr>
          <a:xfrm>
            <a:off x="3852000" y="2160000"/>
            <a:ext cx="6300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35501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11" name="Text Placeholder 2"/>
          <p:cNvSpPr>
            <a:spLocks noGrp="1"/>
          </p:cNvSpPr>
          <p:nvPr>
            <p:ph type="body" sz="quarter" idx="17" hasCustomPrompt="1"/>
          </p:nvPr>
        </p:nvSpPr>
        <p:spPr>
          <a:xfrm>
            <a:off x="1620700" y="1440000"/>
            <a:ext cx="7452000" cy="540000"/>
          </a:xfr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5" name="Content Placeholder 3"/>
          <p:cNvSpPr>
            <a:spLocks noGrp="1"/>
          </p:cNvSpPr>
          <p:nvPr>
            <p:ph sz="quarter" idx="19"/>
          </p:nvPr>
        </p:nvSpPr>
        <p:spPr>
          <a:xfrm>
            <a:off x="540000" y="2160000"/>
            <a:ext cx="4716000" cy="15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Content Placeholder 4"/>
          <p:cNvSpPr>
            <a:spLocks noGrp="1"/>
          </p:cNvSpPr>
          <p:nvPr>
            <p:ph sz="quarter" idx="21"/>
          </p:nvPr>
        </p:nvSpPr>
        <p:spPr>
          <a:xfrm>
            <a:off x="5436000" y="2160000"/>
            <a:ext cx="4716000" cy="15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5"/>
          <p:cNvSpPr>
            <a:spLocks noGrp="1"/>
          </p:cNvSpPr>
          <p:nvPr>
            <p:ph sz="quarter" idx="20"/>
          </p:nvPr>
        </p:nvSpPr>
        <p:spPr>
          <a:xfrm>
            <a:off x="540000" y="3853150"/>
            <a:ext cx="4716000" cy="15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Content Placeholder 6"/>
          <p:cNvSpPr>
            <a:spLocks noGrp="1"/>
          </p:cNvSpPr>
          <p:nvPr>
            <p:ph sz="quarter" idx="22"/>
          </p:nvPr>
        </p:nvSpPr>
        <p:spPr>
          <a:xfrm>
            <a:off x="5436000" y="3853150"/>
            <a:ext cx="4716000" cy="15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9" name="Straight Connector 8"/>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3"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53773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 three placeholders">
    <p:spTree>
      <p:nvGrpSpPr>
        <p:cNvPr id="1" name=""/>
        <p:cNvGrpSpPr/>
        <p:nvPr/>
      </p:nvGrpSpPr>
      <p:grpSpPr>
        <a:xfrm>
          <a:off x="0" y="0"/>
          <a:ext cx="0" cy="0"/>
          <a:chOff x="0" y="0"/>
          <a:chExt cx="0" cy="0"/>
        </a:xfrm>
      </p:grpSpPr>
      <p:sp>
        <p:nvSpPr>
          <p:cNvPr id="11" name="Text Placeholder 2"/>
          <p:cNvSpPr>
            <a:spLocks noGrp="1"/>
          </p:cNvSpPr>
          <p:nvPr>
            <p:ph type="body" sz="quarter" idx="19" hasCustomPrompt="1"/>
          </p:nvPr>
        </p:nvSpPr>
        <p:spPr>
          <a:xfrm>
            <a:off x="1620700" y="1440000"/>
            <a:ext cx="7452000" cy="540000"/>
          </a:xfrm>
        </p:spPr>
        <p:txBody>
          <a:bodyPr/>
          <a:lstStyle>
            <a:lvl1pPr algn="ctr">
              <a:spcBef>
                <a:spcPts val="300"/>
              </a:spcBef>
              <a:spcAft>
                <a:spcPts val="0"/>
              </a:spcAft>
              <a:defRPr sz="1600" b="0" baseline="0"/>
            </a:lvl1pPr>
            <a:lvl2pPr algn="ctr">
              <a:defRPr sz="2000" baseline="0"/>
            </a:lvl2pPr>
          </a:lstStyle>
          <a:p>
            <a:pPr lvl="0"/>
            <a:r>
              <a:rPr lang="en-US" dirty="0"/>
              <a:t>Intro</a:t>
            </a:r>
          </a:p>
        </p:txBody>
      </p:sp>
      <p:sp>
        <p:nvSpPr>
          <p:cNvPr id="9" name="Slide Number Placeholder 5"/>
          <p:cNvSpPr>
            <a:spLocks noGrp="1"/>
          </p:cNvSpPr>
          <p:nvPr>
            <p:ph type="sldNum" sz="quarter" idx="4"/>
          </p:nvPr>
        </p:nvSpPr>
        <p:spPr>
          <a:xfrm>
            <a:off x="9432000" y="5615999"/>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cxnSp>
        <p:nvCxnSpPr>
          <p:cNvPr id="12" name="Straight Connector 11"/>
          <p:cNvCxnSpPr/>
          <p:nvPr userDrawn="1"/>
        </p:nvCxnSpPr>
        <p:spPr>
          <a:xfrm>
            <a:off x="4932700" y="1260000"/>
            <a:ext cx="828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 name="Title 2">
            <a:extLst>
              <a:ext uri="{FF2B5EF4-FFF2-40B4-BE49-F238E27FC236}">
                <a16:creationId xmlns:a16="http://schemas.microsoft.com/office/drawing/2014/main" id="{EED45737-199F-484B-A340-FA3A94CF0D0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de-DE"/>
          </a:p>
        </p:txBody>
      </p:sp>
      <p:sp>
        <p:nvSpPr>
          <p:cNvPr id="6" name="Content Placeholder 5">
            <a:extLst>
              <a:ext uri="{FF2B5EF4-FFF2-40B4-BE49-F238E27FC236}">
                <a16:creationId xmlns:a16="http://schemas.microsoft.com/office/drawing/2014/main" id="{B5988E22-DD8D-48C9-8903-7A9CACF4F19C}"/>
              </a:ext>
            </a:extLst>
          </p:cNvPr>
          <p:cNvSpPr>
            <a:spLocks noGrp="1"/>
          </p:cNvSpPr>
          <p:nvPr>
            <p:ph sz="quarter" idx="20"/>
          </p:nvPr>
        </p:nvSpPr>
        <p:spPr>
          <a:xfrm>
            <a:off x="540000" y="2160588"/>
            <a:ext cx="3060000" cy="3240087"/>
          </a:xfrm>
        </p:spPr>
        <p:txBody>
          <a:bodyPr/>
          <a:lstStyle>
            <a:lvl1pPr algn="ctr">
              <a:defRPr/>
            </a:lvl1pPr>
            <a:lvl2pPr algn="ct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7">
            <a:extLst>
              <a:ext uri="{FF2B5EF4-FFF2-40B4-BE49-F238E27FC236}">
                <a16:creationId xmlns:a16="http://schemas.microsoft.com/office/drawing/2014/main" id="{6165B086-B228-41E3-B2E2-1C0046FA5CFD}"/>
              </a:ext>
            </a:extLst>
          </p:cNvPr>
          <p:cNvSpPr>
            <a:spLocks noGrp="1"/>
          </p:cNvSpPr>
          <p:nvPr>
            <p:ph sz="quarter" idx="21"/>
          </p:nvPr>
        </p:nvSpPr>
        <p:spPr>
          <a:xfrm>
            <a:off x="3816700" y="2160588"/>
            <a:ext cx="3060000" cy="324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5" name="Content Placeholder 14">
            <a:extLst>
              <a:ext uri="{FF2B5EF4-FFF2-40B4-BE49-F238E27FC236}">
                <a16:creationId xmlns:a16="http://schemas.microsoft.com/office/drawing/2014/main" id="{D00A75FB-BB93-4A39-BC11-FCD5F42A5688}"/>
              </a:ext>
            </a:extLst>
          </p:cNvPr>
          <p:cNvSpPr>
            <a:spLocks noGrp="1"/>
          </p:cNvSpPr>
          <p:nvPr>
            <p:ph sz="quarter" idx="22"/>
          </p:nvPr>
        </p:nvSpPr>
        <p:spPr>
          <a:xfrm>
            <a:off x="7092000" y="2160588"/>
            <a:ext cx="3060000" cy="324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50755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mailto:GlobalDocumentSpecialists@freshfields.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hyperlink" Target="mailto:GlobalDocumentSpecialists@freshfields.com" TargetMode="Externa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mailto:GlobalDocumentSpecialists@freshfields.com" TargetMode="External"/><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hyperlink" Target="mailto:GlobalDocumentSpecialists@freshfields.com"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hyperlink" Target="mailto:GlobalDocumentSpecialists@freshfields.com" TargetMode="Externa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620700" y="324000"/>
            <a:ext cx="7452000" cy="792000"/>
          </a:xfrm>
          <a:prstGeom prst="rect">
            <a:avLst/>
          </a:prstGeom>
        </p:spPr>
        <p:txBody>
          <a:bodyPr vert="horz" lIns="0" tIns="0" rIns="0" bIns="0" rtlCol="0" anchor="b" anchorCtr="0">
            <a:noAutofit/>
          </a:bodyPr>
          <a:lstStyle/>
          <a:p>
            <a:endParaRPr lang="en-GB" noProof="0" dirty="0"/>
          </a:p>
        </p:txBody>
      </p:sp>
      <p:sp>
        <p:nvSpPr>
          <p:cNvPr id="3" name="Text Placeholder 3"/>
          <p:cNvSpPr>
            <a:spLocks noGrp="1"/>
          </p:cNvSpPr>
          <p:nvPr>
            <p:ph type="body" idx="1"/>
          </p:nvPr>
        </p:nvSpPr>
        <p:spPr>
          <a:xfrm>
            <a:off x="541338" y="2160588"/>
            <a:ext cx="9610725" cy="3240086"/>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pic>
        <p:nvPicPr>
          <p:cNvPr id="10" name="Picture 9"/>
          <p:cNvPicPr>
            <a:picLocks noChangeAspect="1"/>
          </p:cNvPicPr>
          <p:nvPr/>
        </p:nvPicPr>
        <p:blipFill>
          <a:blip r:embed="rId11"/>
          <a:srcRect/>
          <a:stretch/>
        </p:blipFill>
        <p:spPr>
          <a:xfrm>
            <a:off x="544985" y="5616781"/>
            <a:ext cx="2504459" cy="252000"/>
          </a:xfrm>
          <a:prstGeom prst="rect">
            <a:avLst/>
          </a:prstGeom>
          <a:noFill/>
          <a:ln>
            <a:noFill/>
          </a:ln>
        </p:spPr>
      </p:pic>
      <p:sp>
        <p:nvSpPr>
          <p:cNvPr id="12" name="Slide Number Placeholder 5"/>
          <p:cNvSpPr>
            <a:spLocks noGrp="1"/>
          </p:cNvSpPr>
          <p:nvPr>
            <p:ph type="sldNum" sz="quarter" idx="4"/>
          </p:nvPr>
        </p:nvSpPr>
        <p:spPr>
          <a:xfrm>
            <a:off x="9432063" y="5616781"/>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0" name="Rectangle 19">
            <a:extLst>
              <a:ext uri="{FF2B5EF4-FFF2-40B4-BE49-F238E27FC236}">
                <a16:creationId xmlns:a16="http://schemas.microsoft.com/office/drawing/2014/main" id="{C4C5AFBC-6B11-44BF-9FFD-D5EA30C8594D}"/>
              </a:ext>
            </a:extLst>
          </p:cNvPr>
          <p:cNvSpPr/>
          <p:nvPr userDrawn="1"/>
        </p:nvSpPr>
        <p:spPr>
          <a:xfrm>
            <a:off x="0" y="-360000"/>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dirty="0">
                <a:solidFill>
                  <a:schemeClr val="bg1"/>
                </a:solidFill>
                <a:latin typeface="+mj-lt"/>
              </a:rPr>
              <a:t>V21.2</a:t>
            </a:r>
          </a:p>
        </p:txBody>
      </p:sp>
      <p:sp>
        <p:nvSpPr>
          <p:cNvPr id="2" name="TextBox 1">
            <a:extLst>
              <a:ext uri="{FF2B5EF4-FFF2-40B4-BE49-F238E27FC236}">
                <a16:creationId xmlns:a16="http://schemas.microsoft.com/office/drawing/2014/main" id="{1D7262B2-268E-84C4-2273-3C7A42883644}"/>
              </a:ext>
            </a:extLst>
          </p:cNvPr>
          <p:cNvSpPr txBox="1"/>
          <p:nvPr userDrawn="1"/>
        </p:nvSpPr>
        <p:spPr>
          <a:xfrm>
            <a:off x="3561087" y="-1004041"/>
            <a:ext cx="3571234" cy="707886"/>
          </a:xfrm>
          <a:prstGeom prst="rect">
            <a:avLst/>
          </a:prstGeom>
          <a:noFill/>
        </p:spPr>
        <p:txBody>
          <a:bodyPr wrap="square" rtlCol="0">
            <a:spAutoFit/>
          </a:bodyPr>
          <a:lstStyle/>
          <a:p>
            <a:pPr algn="ctr"/>
            <a:r>
              <a:rPr lang="en-GB" sz="1000" u="none" noProof="0" dirty="0">
                <a:solidFill>
                  <a:schemeClr val="bg1"/>
                </a:solidFill>
              </a:rPr>
              <a:t>For presentation advice </a:t>
            </a:r>
            <a:r>
              <a:rPr lang="en-GB" sz="1000" u="none" baseline="0" noProof="0" dirty="0">
                <a:solidFill>
                  <a:schemeClr val="bg1"/>
                </a:solidFill>
              </a:rPr>
              <a:t>and support </a:t>
            </a:r>
          </a:p>
          <a:p>
            <a:pPr algn="ctr"/>
            <a:r>
              <a:rPr lang="en-GB" sz="1000" u="none" baseline="0" noProof="0" dirty="0">
                <a:solidFill>
                  <a:schemeClr val="bg1"/>
                </a:solidFill>
              </a:rPr>
              <a:t>contact Document Specialists @</a:t>
            </a:r>
          </a:p>
          <a:p>
            <a:pPr algn="ctr"/>
            <a:r>
              <a:rPr lang="en-GB" sz="1000" b="1" u="sng" baseline="0" noProof="0" dirty="0">
                <a:solidFill>
                  <a:schemeClr val="bg1"/>
                </a:solidFill>
                <a:hlinkClick r:id="rId12">
                  <a:extLst>
                    <a:ext uri="{A12FA001-AC4F-418D-AE19-62706E023703}">
                      <ahyp:hlinkClr xmlns:ahyp="http://schemas.microsoft.com/office/drawing/2018/hyperlinkcolor" val="tx"/>
                    </a:ext>
                  </a:extLst>
                </a:hlinkClick>
              </a:rPr>
              <a:t>GlobalDocumentSpecialists@freshfields.com</a:t>
            </a:r>
            <a:endParaRPr lang="en-GB" sz="1000" b="1" u="sng" baseline="0" noProof="0" dirty="0">
              <a:solidFill>
                <a:schemeClr val="bg1"/>
              </a:solidFill>
            </a:endParaRPr>
          </a:p>
          <a:p>
            <a:pPr algn="ctr"/>
            <a:r>
              <a:rPr lang="en-GB" sz="1000" b="0" u="none" baseline="0" noProof="0" dirty="0">
                <a:solidFill>
                  <a:schemeClr val="bg1"/>
                </a:solidFill>
              </a:rPr>
              <a:t>or</a:t>
            </a:r>
            <a:r>
              <a:rPr lang="en-GB" sz="1000" b="1" u="none" baseline="0" noProof="0" dirty="0">
                <a:solidFill>
                  <a:schemeClr val="bg1"/>
                </a:solidFill>
              </a:rPr>
              <a:t> $CEDocumentSpecialists@freshfields.com</a:t>
            </a:r>
          </a:p>
        </p:txBody>
      </p:sp>
    </p:spTree>
    <p:extLst>
      <p:ext uri="{BB962C8B-B14F-4D97-AF65-F5344CB8AC3E}">
        <p14:creationId xmlns:p14="http://schemas.microsoft.com/office/powerpoint/2010/main" val="4036855698"/>
      </p:ext>
    </p:extLst>
  </p:cSld>
  <p:clrMap bg1="lt1" tx1="dk1" bg2="lt2" tx2="dk2" accent1="accent1" accent2="accent2" accent3="accent3" accent4="accent4" accent5="accent5" accent6="accent6" hlink="hlink" folHlink="folHlink"/>
  <p:sldLayoutIdLst>
    <p:sldLayoutId id="2147483670" r:id="rId1"/>
    <p:sldLayoutId id="2147483774" r:id="rId2"/>
    <p:sldLayoutId id="2147483780" r:id="rId3"/>
    <p:sldLayoutId id="2147483682" r:id="rId4"/>
    <p:sldLayoutId id="2147483783" r:id="rId5"/>
    <p:sldLayoutId id="2147483800" r:id="rId6"/>
    <p:sldLayoutId id="2147483801" r:id="rId7"/>
    <p:sldLayoutId id="2147483802" r:id="rId8"/>
    <p:sldLayoutId id="2147483804" r:id="rId9"/>
  </p:sldLayoutIdLst>
  <p:hf hdr="0" ftr="0" dt="0"/>
  <p:txStyles>
    <p:titleStyle>
      <a:lvl1pPr algn="ctr" defTabSz="914400" rtl="0" eaLnBrk="1" latinLnBrk="0" hangingPunct="1">
        <a:spcBef>
          <a:spcPct val="0"/>
        </a:spcBef>
        <a:buNone/>
        <a:defRPr sz="2800"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61950" rtl="0" eaLnBrk="1" latinLnBrk="0" hangingPunct="1">
        <a:spcBef>
          <a:spcPts val="600"/>
        </a:spcBef>
        <a:spcAft>
          <a:spcPts val="600"/>
        </a:spcAft>
        <a:buFont typeface="Arial" panose="020B0604020202020204" pitchFamily="34" charset="0"/>
        <a:buNone/>
        <a:defRPr sz="2000" b="1" i="0" kern="1200">
          <a:solidFill>
            <a:schemeClr val="tx1"/>
          </a:solidFill>
          <a:latin typeface="+mj-lt"/>
          <a:ea typeface="Ebrima" panose="02000000000000000000" pitchFamily="2" charset="0"/>
          <a:cs typeface="Ebrima" panose="02000000000000000000" pitchFamily="2" charset="0"/>
        </a:defRPr>
      </a:lvl1pPr>
      <a:lvl2pPr marL="0" indent="0" algn="l" defTabSz="361950" rtl="0" eaLnBrk="1" latinLnBrk="0" hangingPunct="1">
        <a:spcBef>
          <a:spcPts val="600"/>
        </a:spcBef>
        <a:spcAft>
          <a:spcPts val="600"/>
        </a:spcAft>
        <a:buFont typeface="Arial" panose="020B0604020202020204" pitchFamily="34" charset="0"/>
        <a:buNone/>
        <a:defRPr sz="1600" b="1" i="0" kern="1200">
          <a:solidFill>
            <a:schemeClr val="tx1"/>
          </a:solidFill>
          <a:latin typeface="+mj-lt"/>
          <a:ea typeface="+mn-ea"/>
          <a:cs typeface="+mn-cs"/>
        </a:defRPr>
      </a:lvl2pPr>
      <a:lvl3pPr marL="0" indent="0" algn="l" defTabSz="361950" rtl="0" eaLnBrk="1" latinLnBrk="0" hangingPunct="1">
        <a:spcBef>
          <a:spcPts val="0"/>
        </a:spcBef>
        <a:spcAft>
          <a:spcPts val="1200"/>
        </a:spcAft>
        <a:buFont typeface="Arial" panose="020B0604020202020204" pitchFamily="34" charset="0"/>
        <a:buNone/>
        <a:defRPr sz="1600" i="0" kern="1200">
          <a:solidFill>
            <a:schemeClr val="tx1"/>
          </a:solidFill>
          <a:latin typeface="Georgia" panose="02040502050405020303" pitchFamily="18" charset="0"/>
          <a:ea typeface="+mn-ea"/>
          <a:cs typeface="+mn-cs"/>
        </a:defRPr>
      </a:lvl3pPr>
      <a:lvl4pPr marL="180000" indent="-180000" algn="l" defTabSz="361950" rtl="0" eaLnBrk="1" latinLnBrk="0" hangingPunct="1">
        <a:spcBef>
          <a:spcPts val="0"/>
        </a:spcBef>
        <a:spcAft>
          <a:spcPts val="1200"/>
        </a:spcAft>
        <a:buClr>
          <a:schemeClr val="bg2"/>
        </a:buClr>
        <a:buFont typeface="Arial" panose="020B0604020202020204" pitchFamily="34" charset="0"/>
        <a:buChar char="•"/>
        <a:defRPr sz="1600" i="0" kern="1200" baseline="0">
          <a:solidFill>
            <a:schemeClr val="tx1"/>
          </a:solidFill>
          <a:latin typeface="Georgia" panose="02040502050405020303" pitchFamily="18" charset="0"/>
          <a:ea typeface="+mn-ea"/>
          <a:cs typeface="+mn-cs"/>
        </a:defRPr>
      </a:lvl4pPr>
      <a:lvl5pPr marL="36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baseline="0">
          <a:solidFill>
            <a:schemeClr val="tx1"/>
          </a:solidFill>
          <a:latin typeface="Georgia" panose="02040502050405020303" pitchFamily="18" charset="0"/>
          <a:ea typeface="+mn-ea"/>
          <a:cs typeface="+mn-cs"/>
        </a:defRPr>
      </a:lvl5pPr>
      <a:lvl6pPr marL="54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a:solidFill>
            <a:schemeClr val="tx1"/>
          </a:solidFill>
          <a:latin typeface="Georgia" panose="02040502050405020303" pitchFamily="18" charset="0"/>
          <a:ea typeface="+mn-ea"/>
          <a:cs typeface="+mn-cs"/>
        </a:defRPr>
      </a:lvl6pPr>
      <a:lvl7pPr marL="180000" indent="-180000" algn="l" defTabSz="361950" rtl="0" eaLnBrk="1" latinLnBrk="0" hangingPunct="1">
        <a:spcBef>
          <a:spcPts val="0"/>
        </a:spcBef>
        <a:spcAft>
          <a:spcPts val="1200"/>
        </a:spcAft>
        <a:buSzPct val="100000"/>
        <a:buFont typeface="+mj-lt"/>
        <a:buAutoNum type="arabicPeriod"/>
        <a:defRPr sz="1600" i="0" kern="1200">
          <a:solidFill>
            <a:schemeClr val="tx1"/>
          </a:solidFill>
          <a:latin typeface="Georgia" panose="02040502050405020303" pitchFamily="18" charset="0"/>
          <a:ea typeface="+mn-ea"/>
          <a:cs typeface="+mn-cs"/>
        </a:defRPr>
      </a:lvl7pPr>
      <a:lvl8pPr marL="360000" indent="-180000" algn="l" defTabSz="361950" rtl="0" eaLnBrk="1" latinLnBrk="0" hangingPunct="1">
        <a:spcBef>
          <a:spcPts val="0"/>
        </a:spcBef>
        <a:spcAft>
          <a:spcPts val="1200"/>
        </a:spcAft>
        <a:buSzPct val="100000"/>
        <a:buFont typeface="+mj-lt"/>
        <a:buAutoNum type="alphaLcPeriod"/>
        <a:defRPr sz="1600" i="0" kern="1200" baseline="0">
          <a:solidFill>
            <a:schemeClr val="tx1"/>
          </a:solidFill>
          <a:latin typeface="Georgia" panose="02040502050405020303" pitchFamily="18" charset="0"/>
          <a:ea typeface="+mn-ea"/>
          <a:cs typeface="+mn-cs"/>
        </a:defRPr>
      </a:lvl8pPr>
      <a:lvl9pPr marL="180000" indent="-180000" algn="l" defTabSz="361950" rtl="0" eaLnBrk="1" latinLnBrk="0" hangingPunct="1">
        <a:spcBef>
          <a:spcPts val="0"/>
        </a:spcBef>
        <a:spcAft>
          <a:spcPts val="1200"/>
        </a:spcAft>
        <a:buClr>
          <a:schemeClr val="accent2"/>
        </a:buClr>
        <a:buSzPct val="80000"/>
        <a:buFont typeface="Wingdings 3" panose="05040102010807070707" pitchFamily="18" charset="2"/>
        <a:buChar char="}"/>
        <a:defRPr sz="1600" i="0" kern="1200" baseline="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userDrawn="1">
          <p15:clr>
            <a:srgbClr val="F26B43"/>
          </p15:clr>
        </p15:guide>
        <p15:guide id="2" orient="horz" pos="908" userDrawn="1">
          <p15:clr>
            <a:srgbClr val="F26B43"/>
          </p15:clr>
        </p15:guide>
        <p15:guide id="3" orient="horz" pos="1361" userDrawn="1">
          <p15:clr>
            <a:srgbClr val="F26B43"/>
          </p15:clr>
        </p15:guide>
        <p15:guide id="4" orient="horz" pos="3402" userDrawn="1">
          <p15:clr>
            <a:srgbClr val="F26B43"/>
          </p15:clr>
        </p15:guide>
        <p15:guide id="5" pos="341" userDrawn="1">
          <p15:clr>
            <a:srgbClr val="F26B43"/>
          </p15:clr>
        </p15:guide>
        <p15:guide id="6" pos="6396" userDrawn="1">
          <p15:clr>
            <a:srgbClr val="F26B43"/>
          </p15:clr>
        </p15:guide>
        <p15:guide id="7" pos="3368" userDrawn="1">
          <p15:clr>
            <a:srgbClr val="F26B43"/>
          </p15:clr>
        </p15:guide>
        <p15:guide id="8" pos="3312" userDrawn="1">
          <p15:clr>
            <a:srgbClr val="F26B43"/>
          </p15:clr>
        </p15:guide>
        <p15:guide id="9" pos="3425" userDrawn="1">
          <p15:clr>
            <a:srgbClr val="F26B43"/>
          </p15:clr>
        </p15:guide>
        <p15:guide id="10" pos="2285" userDrawn="1">
          <p15:clr>
            <a:srgbClr val="F26B43"/>
          </p15:clr>
        </p15:guide>
        <p15:guide id="11" pos="2397" userDrawn="1">
          <p15:clr>
            <a:srgbClr val="F26B43"/>
          </p15:clr>
        </p15:guide>
        <p15:guide id="12" pos="4338" userDrawn="1">
          <p15:clr>
            <a:srgbClr val="F26B43"/>
          </p15:clr>
        </p15:guide>
        <p15:guide id="13" pos="4452" userDrawn="1">
          <p15:clr>
            <a:srgbClr val="F26B43"/>
          </p15:clr>
        </p15:guide>
        <p15:guide id="14" orient="horz" pos="23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4A58ADD-8881-4843-B108-20A808E68F5A}"/>
              </a:ext>
            </a:extLst>
          </p:cNvPr>
          <p:cNvSpPr>
            <a:spLocks noGrp="1"/>
          </p:cNvSpPr>
          <p:nvPr>
            <p:ph type="body" idx="1"/>
          </p:nvPr>
        </p:nvSpPr>
        <p:spPr>
          <a:xfrm>
            <a:off x="1620700" y="1079931"/>
            <a:ext cx="7452000" cy="3852000"/>
          </a:xfrm>
          <a:prstGeom prst="rect">
            <a:avLst/>
          </a:prstGeom>
        </p:spPr>
        <p:txBody>
          <a:bodyPr vert="horz" lIns="0" tIns="0" rIns="0" bIns="0" rtlCol="0" anchor="ctr">
            <a:noAutofit/>
          </a:bodyPr>
          <a:lstStyle/>
          <a:p>
            <a:pPr marL="0" marR="0" lvl="0" indent="0" algn="ctr" defTabSz="1043056" rtl="0" eaLnBrk="1" fontAlgn="auto" latinLnBrk="0" hangingPunct="1">
              <a:lnSpc>
                <a:spcPct val="100000"/>
              </a:lnSpc>
              <a:spcBef>
                <a:spcPts val="0"/>
              </a:spcBef>
              <a:spcAft>
                <a:spcPts val="1200"/>
              </a:spcAft>
              <a:buClrTx/>
              <a:buSzTx/>
              <a:buFont typeface="+mj-lt"/>
              <a:buNone/>
              <a:tabLst/>
              <a:defRPr/>
            </a:pPr>
            <a:r>
              <a:rPr kumimoji="0" lang="en-GB" sz="2800" b="1" i="0" u="none" strike="noStrike" kern="1200" cap="none" spc="0" normalizeH="0" baseline="0" noProof="0" dirty="0">
                <a:ln>
                  <a:noFill/>
                </a:ln>
                <a:solidFill>
                  <a:srgbClr val="1D2B4D"/>
                </a:solidFill>
                <a:effectLst/>
                <a:uLnTx/>
                <a:uFillTx/>
                <a:latin typeface="+mj-lt"/>
                <a:ea typeface="+mn-ea"/>
                <a:cs typeface="+mn-cs"/>
              </a:rPr>
              <a:t>Click to edit Master text styles</a:t>
            </a:r>
          </a:p>
          <a:p>
            <a:pPr marL="0" marR="0" lvl="1" indent="0" algn="ctr" defTabSz="1043056" rtl="0" eaLnBrk="1" fontAlgn="auto" latinLnBrk="0" hangingPunct="1">
              <a:lnSpc>
                <a:spcPct val="100000"/>
              </a:lnSpc>
              <a:spcBef>
                <a:spcPts val="0"/>
              </a:spcBef>
              <a:spcAft>
                <a:spcPts val="1200"/>
              </a:spcAft>
              <a:buClrTx/>
              <a:buSzTx/>
              <a:buFont typeface="+mj-lt"/>
              <a:buNone/>
              <a:tabLst/>
              <a:defRPr/>
            </a:pPr>
            <a:r>
              <a:rPr kumimoji="0" lang="en-GB" sz="1800" b="0" i="1" u="none" strike="noStrike" kern="1200" cap="none" spc="0" normalizeH="0" baseline="0" noProof="0" dirty="0">
                <a:ln>
                  <a:noFill/>
                </a:ln>
                <a:solidFill>
                  <a:srgbClr val="1D2B4D"/>
                </a:solidFill>
                <a:effectLst/>
                <a:uLnTx/>
                <a:uFillTx/>
                <a:latin typeface="Georgia"/>
                <a:ea typeface="+mn-ea"/>
                <a:cs typeface="+mn-cs"/>
              </a:rPr>
              <a:t>Second level</a:t>
            </a:r>
          </a:p>
        </p:txBody>
      </p:sp>
      <p:sp>
        <p:nvSpPr>
          <p:cNvPr id="6" name="Rectangle 5">
            <a:extLst>
              <a:ext uri="{FF2B5EF4-FFF2-40B4-BE49-F238E27FC236}">
                <a16:creationId xmlns:a16="http://schemas.microsoft.com/office/drawing/2014/main" id="{CB28137A-0B13-4E6F-B39B-27DF17342DB8}"/>
              </a:ext>
            </a:extLst>
          </p:cNvPr>
          <p:cNvSpPr/>
          <p:nvPr userDrawn="1"/>
        </p:nvSpPr>
        <p:spPr>
          <a:xfrm>
            <a:off x="0" y="-360000"/>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dirty="0">
                <a:solidFill>
                  <a:schemeClr val="bg1"/>
                </a:solidFill>
                <a:latin typeface="+mj-lt"/>
              </a:rPr>
              <a:t>V21.2</a:t>
            </a:r>
          </a:p>
        </p:txBody>
      </p:sp>
      <p:sp>
        <p:nvSpPr>
          <p:cNvPr id="2" name="TextBox 1">
            <a:extLst>
              <a:ext uri="{FF2B5EF4-FFF2-40B4-BE49-F238E27FC236}">
                <a16:creationId xmlns:a16="http://schemas.microsoft.com/office/drawing/2014/main" id="{67641FE0-24EE-898F-AB76-FAC687FFABD1}"/>
              </a:ext>
            </a:extLst>
          </p:cNvPr>
          <p:cNvSpPr txBox="1"/>
          <p:nvPr userDrawn="1"/>
        </p:nvSpPr>
        <p:spPr>
          <a:xfrm>
            <a:off x="3561087" y="-1004041"/>
            <a:ext cx="3571234" cy="707886"/>
          </a:xfrm>
          <a:prstGeom prst="rect">
            <a:avLst/>
          </a:prstGeom>
          <a:noFill/>
        </p:spPr>
        <p:txBody>
          <a:bodyPr wrap="square" rtlCol="0">
            <a:spAutoFit/>
          </a:bodyPr>
          <a:lstStyle/>
          <a:p>
            <a:pPr algn="ctr"/>
            <a:r>
              <a:rPr lang="en-GB" sz="1000" u="none" noProof="0" dirty="0">
                <a:solidFill>
                  <a:schemeClr val="bg1"/>
                </a:solidFill>
              </a:rPr>
              <a:t>For presentation advice </a:t>
            </a:r>
            <a:r>
              <a:rPr lang="en-GB" sz="1000" u="none" baseline="0" noProof="0" dirty="0">
                <a:solidFill>
                  <a:schemeClr val="bg1"/>
                </a:solidFill>
              </a:rPr>
              <a:t>and support </a:t>
            </a:r>
          </a:p>
          <a:p>
            <a:pPr algn="ctr"/>
            <a:r>
              <a:rPr lang="en-GB" sz="1000" u="none" baseline="0" noProof="0" dirty="0">
                <a:solidFill>
                  <a:schemeClr val="bg1"/>
                </a:solidFill>
              </a:rPr>
              <a:t>contact Document Specialists @</a:t>
            </a:r>
          </a:p>
          <a:p>
            <a:pPr algn="ctr"/>
            <a:r>
              <a:rPr lang="en-GB" sz="1000" b="1" u="sng" baseline="0" noProof="0" dirty="0">
                <a:solidFill>
                  <a:schemeClr val="bg1"/>
                </a:solidFill>
                <a:hlinkClick r:id="rId12">
                  <a:extLst>
                    <a:ext uri="{A12FA001-AC4F-418D-AE19-62706E023703}">
                      <ahyp:hlinkClr xmlns:ahyp="http://schemas.microsoft.com/office/drawing/2018/hyperlinkcolor" val="tx"/>
                    </a:ext>
                  </a:extLst>
                </a:hlinkClick>
              </a:rPr>
              <a:t>GlobalDocumentSpecialists@freshfields.com</a:t>
            </a:r>
            <a:endParaRPr lang="en-GB" sz="1000" b="1" u="sng" baseline="0" noProof="0" dirty="0">
              <a:solidFill>
                <a:schemeClr val="bg1"/>
              </a:solidFill>
            </a:endParaRPr>
          </a:p>
          <a:p>
            <a:pPr algn="ctr"/>
            <a:r>
              <a:rPr lang="en-GB" sz="1000" b="0" u="none" baseline="0" noProof="0" dirty="0">
                <a:solidFill>
                  <a:schemeClr val="bg1"/>
                </a:solidFill>
              </a:rPr>
              <a:t>or</a:t>
            </a:r>
            <a:r>
              <a:rPr lang="en-GB" sz="1000" b="1" u="none" baseline="0" noProof="0" dirty="0">
                <a:solidFill>
                  <a:schemeClr val="bg1"/>
                </a:solidFill>
              </a:rPr>
              <a:t> $CEDocumentSpecialists@freshfields.com</a:t>
            </a:r>
          </a:p>
        </p:txBody>
      </p:sp>
    </p:spTree>
    <p:extLst>
      <p:ext uri="{BB962C8B-B14F-4D97-AF65-F5344CB8AC3E}">
        <p14:creationId xmlns:p14="http://schemas.microsoft.com/office/powerpoint/2010/main" val="367152242"/>
      </p:ext>
    </p:extLst>
  </p:cSld>
  <p:clrMap bg1="lt1" tx1="dk1" bg2="lt2" tx2="dk2" accent1="accent1" accent2="accent2" accent3="accent3" accent4="accent4" accent5="accent5" accent6="accent6" hlink="hlink" folHlink="folHlink"/>
  <p:sldLayoutIdLst>
    <p:sldLayoutId id="2147483717" r:id="rId1"/>
    <p:sldLayoutId id="2147483755" r:id="rId2"/>
    <p:sldLayoutId id="2147483660" r:id="rId3"/>
    <p:sldLayoutId id="2147483723" r:id="rId4"/>
    <p:sldLayoutId id="2147483731" r:id="rId5"/>
    <p:sldLayoutId id="2147483732" r:id="rId6"/>
    <p:sldLayoutId id="2147483816" r:id="rId7"/>
    <p:sldLayoutId id="2147483773" r:id="rId8"/>
    <p:sldLayoutId id="2147483817" r:id="rId9"/>
    <p:sldLayoutId id="2147483861" r:id="rId10"/>
  </p:sldLayoutIdLst>
  <p:hf hdr="0" ftr="0" dt="0"/>
  <p:txStyles>
    <p:titleStyle>
      <a:lvl1pPr algn="ctr" defTabSz="914400" rtl="0" eaLnBrk="1" latinLnBrk="0" hangingPunct="1">
        <a:spcBef>
          <a:spcPct val="0"/>
        </a:spcBef>
        <a:buNone/>
        <a:defRPr sz="2800"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61950" rtl="0" eaLnBrk="1" latinLnBrk="0" hangingPunct="1">
        <a:spcBef>
          <a:spcPts val="600"/>
        </a:spcBef>
        <a:spcAft>
          <a:spcPts val="600"/>
        </a:spcAft>
        <a:buFont typeface="Arial" panose="020B0604020202020204" pitchFamily="34" charset="0"/>
        <a:buNone/>
        <a:defRPr sz="2000" b="1" i="0" kern="1200">
          <a:solidFill>
            <a:schemeClr val="accent1"/>
          </a:solidFill>
          <a:latin typeface="+mj-lt"/>
          <a:ea typeface="Ebrima" panose="02000000000000000000" pitchFamily="2" charset="0"/>
          <a:cs typeface="Ebrima" panose="02000000000000000000" pitchFamily="2" charset="0"/>
        </a:defRPr>
      </a:lvl1pPr>
      <a:lvl2pPr marL="0" indent="0" algn="l" defTabSz="361950" rtl="0" eaLnBrk="1" latinLnBrk="0" hangingPunct="1">
        <a:spcBef>
          <a:spcPts val="600"/>
        </a:spcBef>
        <a:spcAft>
          <a:spcPts val="600"/>
        </a:spcAft>
        <a:buFont typeface="Arial" panose="020B0604020202020204" pitchFamily="34" charset="0"/>
        <a:buNone/>
        <a:defRPr sz="1600" b="1" i="0" kern="1200">
          <a:solidFill>
            <a:schemeClr val="tx1"/>
          </a:solidFill>
          <a:latin typeface="+mj-lt"/>
          <a:ea typeface="+mn-ea"/>
          <a:cs typeface="+mn-cs"/>
        </a:defRPr>
      </a:lvl2pPr>
      <a:lvl3pPr marL="0" indent="0" algn="l" defTabSz="361950" rtl="0" eaLnBrk="1" latinLnBrk="0" hangingPunct="1">
        <a:spcBef>
          <a:spcPts val="0"/>
        </a:spcBef>
        <a:spcAft>
          <a:spcPts val="1200"/>
        </a:spcAft>
        <a:buFont typeface="Arial" panose="020B0604020202020204" pitchFamily="34" charset="0"/>
        <a:buNone/>
        <a:defRPr sz="1600" i="0" kern="1200">
          <a:solidFill>
            <a:schemeClr val="tx1"/>
          </a:solidFill>
          <a:latin typeface="Georgia" panose="02040502050405020303" pitchFamily="18" charset="0"/>
          <a:ea typeface="+mn-ea"/>
          <a:cs typeface="+mn-cs"/>
        </a:defRPr>
      </a:lvl3pPr>
      <a:lvl4pPr marL="180000" indent="-180000" algn="l" defTabSz="361950" rtl="0" eaLnBrk="1" latinLnBrk="0" hangingPunct="1">
        <a:spcBef>
          <a:spcPts val="0"/>
        </a:spcBef>
        <a:spcAft>
          <a:spcPts val="1200"/>
        </a:spcAft>
        <a:buClr>
          <a:schemeClr val="bg2"/>
        </a:buClr>
        <a:buFont typeface="Arial" panose="020B0604020202020204" pitchFamily="34" charset="0"/>
        <a:buChar char="•"/>
        <a:defRPr sz="1600" i="0" kern="1200" baseline="0">
          <a:solidFill>
            <a:schemeClr val="tx1"/>
          </a:solidFill>
          <a:latin typeface="Georgia" panose="02040502050405020303" pitchFamily="18" charset="0"/>
          <a:ea typeface="+mn-ea"/>
          <a:cs typeface="+mn-cs"/>
        </a:defRPr>
      </a:lvl4pPr>
      <a:lvl5pPr marL="36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baseline="0">
          <a:solidFill>
            <a:schemeClr val="tx1"/>
          </a:solidFill>
          <a:latin typeface="Georgia" panose="02040502050405020303" pitchFamily="18" charset="0"/>
          <a:ea typeface="+mn-ea"/>
          <a:cs typeface="+mn-cs"/>
        </a:defRPr>
      </a:lvl5pPr>
      <a:lvl6pPr marL="54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a:solidFill>
            <a:schemeClr val="tx1"/>
          </a:solidFill>
          <a:latin typeface="Georgia" panose="02040502050405020303" pitchFamily="18" charset="0"/>
          <a:ea typeface="+mn-ea"/>
          <a:cs typeface="+mn-cs"/>
        </a:defRPr>
      </a:lvl6pPr>
      <a:lvl7pPr marL="180000" indent="-180000" algn="l" defTabSz="361950" rtl="0" eaLnBrk="1" latinLnBrk="0" hangingPunct="1">
        <a:spcBef>
          <a:spcPts val="0"/>
        </a:spcBef>
        <a:spcAft>
          <a:spcPts val="1200"/>
        </a:spcAft>
        <a:buSzPct val="100000"/>
        <a:buFont typeface="+mj-lt"/>
        <a:buAutoNum type="arabicPeriod"/>
        <a:defRPr sz="1600" i="0" kern="1200">
          <a:solidFill>
            <a:schemeClr val="tx1"/>
          </a:solidFill>
          <a:latin typeface="Georgia" panose="02040502050405020303" pitchFamily="18" charset="0"/>
          <a:ea typeface="+mn-ea"/>
          <a:cs typeface="+mn-cs"/>
        </a:defRPr>
      </a:lvl7pPr>
      <a:lvl8pPr marL="360000" indent="-180000" algn="l" defTabSz="361950" rtl="0" eaLnBrk="1" latinLnBrk="0" hangingPunct="1">
        <a:spcBef>
          <a:spcPts val="0"/>
        </a:spcBef>
        <a:spcAft>
          <a:spcPts val="1200"/>
        </a:spcAft>
        <a:buSzPct val="100000"/>
        <a:buFont typeface="+mj-lt"/>
        <a:buAutoNum type="alphaLcPeriod"/>
        <a:defRPr sz="1600" i="0" kern="1200" baseline="0">
          <a:solidFill>
            <a:schemeClr val="tx1"/>
          </a:solidFill>
          <a:latin typeface="Georgia" panose="02040502050405020303" pitchFamily="18" charset="0"/>
          <a:ea typeface="+mn-ea"/>
          <a:cs typeface="+mn-cs"/>
        </a:defRPr>
      </a:lvl8pPr>
      <a:lvl9pPr marL="180000" indent="-180000" algn="l" defTabSz="361950" rtl="0" eaLnBrk="1" latinLnBrk="0" hangingPunct="1">
        <a:spcBef>
          <a:spcPts val="0"/>
        </a:spcBef>
        <a:spcAft>
          <a:spcPts val="1200"/>
        </a:spcAft>
        <a:buClr>
          <a:schemeClr val="accent2"/>
        </a:buClr>
        <a:buSzPct val="80000"/>
        <a:buFont typeface="Wingdings 3" panose="05040102010807070707" pitchFamily="18" charset="2"/>
        <a:buChar char="}"/>
        <a:defRPr sz="1600" i="0" kern="1200" baseline="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orient="horz" pos="908">
          <p15:clr>
            <a:srgbClr val="F26B43"/>
          </p15:clr>
        </p15:guide>
        <p15:guide id="3" orient="horz" pos="1361">
          <p15:clr>
            <a:srgbClr val="F26B43"/>
          </p15:clr>
        </p15:guide>
        <p15:guide id="4" orient="horz" pos="3402" userDrawn="1">
          <p15:clr>
            <a:srgbClr val="F26B43"/>
          </p15:clr>
        </p15:guide>
        <p15:guide id="5" pos="341">
          <p15:clr>
            <a:srgbClr val="F26B43"/>
          </p15:clr>
        </p15:guide>
        <p15:guide id="6" pos="6396">
          <p15:clr>
            <a:srgbClr val="F26B43"/>
          </p15:clr>
        </p15:guide>
        <p15:guide id="7" pos="3368">
          <p15:clr>
            <a:srgbClr val="F26B43"/>
          </p15:clr>
        </p15:guide>
        <p15:guide id="8" pos="3312">
          <p15:clr>
            <a:srgbClr val="F26B43"/>
          </p15:clr>
        </p15:guide>
        <p15:guide id="9" pos="3425">
          <p15:clr>
            <a:srgbClr val="F26B43"/>
          </p15:clr>
        </p15:guide>
        <p15:guide id="10" pos="2285">
          <p15:clr>
            <a:srgbClr val="F26B43"/>
          </p15:clr>
        </p15:guide>
        <p15:guide id="11" pos="2397">
          <p15:clr>
            <a:srgbClr val="F26B43"/>
          </p15:clr>
        </p15:guide>
        <p15:guide id="12" pos="4338">
          <p15:clr>
            <a:srgbClr val="F26B43"/>
          </p15:clr>
        </p15:guide>
        <p15:guide id="13" pos="4452">
          <p15:clr>
            <a:srgbClr val="F26B43"/>
          </p15:clr>
        </p15:guide>
        <p15:guide id="14" orient="horz" pos="238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42DD92-E651-4BC0-B0F4-2596D19F8D7F}"/>
              </a:ext>
            </a:extLst>
          </p:cNvPr>
          <p:cNvPicPr>
            <a:picLocks noChangeAspect="1"/>
          </p:cNvPicPr>
          <p:nvPr userDrawn="1"/>
        </p:nvPicPr>
        <p:blipFill>
          <a:blip r:embed="rId7"/>
          <a:srcRect/>
          <a:stretch/>
        </p:blipFill>
        <p:spPr>
          <a:xfrm>
            <a:off x="544985" y="5616781"/>
            <a:ext cx="2504459" cy="252000"/>
          </a:xfrm>
          <a:prstGeom prst="rect">
            <a:avLst/>
          </a:prstGeom>
          <a:noFill/>
          <a:ln>
            <a:noFill/>
          </a:ln>
        </p:spPr>
      </p:pic>
      <p:sp>
        <p:nvSpPr>
          <p:cNvPr id="6" name="Slide Number Placeholder 5">
            <a:extLst>
              <a:ext uri="{FF2B5EF4-FFF2-40B4-BE49-F238E27FC236}">
                <a16:creationId xmlns:a16="http://schemas.microsoft.com/office/drawing/2014/main" id="{8FA2EDEC-E421-45C1-AACC-CF3503C202E7}"/>
              </a:ext>
            </a:extLst>
          </p:cNvPr>
          <p:cNvSpPr>
            <a:spLocks noGrp="1"/>
          </p:cNvSpPr>
          <p:nvPr>
            <p:ph type="sldNum" sz="quarter" idx="4"/>
          </p:nvPr>
        </p:nvSpPr>
        <p:spPr>
          <a:xfrm>
            <a:off x="9432063" y="5616781"/>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7" name="Title Placeholder 8">
            <a:extLst>
              <a:ext uri="{FF2B5EF4-FFF2-40B4-BE49-F238E27FC236}">
                <a16:creationId xmlns:a16="http://schemas.microsoft.com/office/drawing/2014/main" id="{17D13B07-8D51-4C09-A876-BCDC2A33FE44}"/>
              </a:ext>
            </a:extLst>
          </p:cNvPr>
          <p:cNvSpPr>
            <a:spLocks noGrp="1"/>
          </p:cNvSpPr>
          <p:nvPr>
            <p:ph type="title"/>
          </p:nvPr>
        </p:nvSpPr>
        <p:spPr>
          <a:xfrm>
            <a:off x="1620700" y="323138"/>
            <a:ext cx="7452000" cy="792000"/>
          </a:xfrm>
          <a:prstGeom prst="rect">
            <a:avLst/>
          </a:prstGeom>
        </p:spPr>
        <p:txBody>
          <a:bodyPr vert="horz" lIns="0" tIns="0" rIns="0" bIns="0" rtlCol="0" anchor="b" anchorCtr="0">
            <a:noAutofit/>
          </a:bodyPr>
          <a:lstStyle/>
          <a:p>
            <a:endParaRPr lang="en-GB" noProof="0" dirty="0"/>
          </a:p>
        </p:txBody>
      </p:sp>
      <p:sp>
        <p:nvSpPr>
          <p:cNvPr id="9" name="Text Placeholder 2">
            <a:extLst>
              <a:ext uri="{FF2B5EF4-FFF2-40B4-BE49-F238E27FC236}">
                <a16:creationId xmlns:a16="http://schemas.microsoft.com/office/drawing/2014/main" id="{7ED18BAB-F984-407D-8809-EB5998D4B98B}"/>
              </a:ext>
            </a:extLst>
          </p:cNvPr>
          <p:cNvSpPr>
            <a:spLocks noGrp="1"/>
          </p:cNvSpPr>
          <p:nvPr>
            <p:ph type="body" idx="1"/>
          </p:nvPr>
        </p:nvSpPr>
        <p:spPr>
          <a:xfrm>
            <a:off x="540000" y="2160588"/>
            <a:ext cx="9612000" cy="3240087"/>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sp>
        <p:nvSpPr>
          <p:cNvPr id="10" name="Rectangle 9">
            <a:extLst>
              <a:ext uri="{FF2B5EF4-FFF2-40B4-BE49-F238E27FC236}">
                <a16:creationId xmlns:a16="http://schemas.microsoft.com/office/drawing/2014/main" id="{92F04588-FD7F-4216-9CEC-32E2C458AA6C}"/>
              </a:ext>
            </a:extLst>
          </p:cNvPr>
          <p:cNvSpPr/>
          <p:nvPr userDrawn="1"/>
        </p:nvSpPr>
        <p:spPr>
          <a:xfrm>
            <a:off x="0" y="-360000"/>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dirty="0">
                <a:solidFill>
                  <a:schemeClr val="bg1"/>
                </a:solidFill>
                <a:latin typeface="+mj-lt"/>
              </a:rPr>
              <a:t>V21.2</a:t>
            </a:r>
          </a:p>
        </p:txBody>
      </p:sp>
      <p:sp>
        <p:nvSpPr>
          <p:cNvPr id="2" name="TextBox 1">
            <a:extLst>
              <a:ext uri="{FF2B5EF4-FFF2-40B4-BE49-F238E27FC236}">
                <a16:creationId xmlns:a16="http://schemas.microsoft.com/office/drawing/2014/main" id="{DB0AD844-51F7-79CB-DFF6-E757900A5D7C}"/>
              </a:ext>
            </a:extLst>
          </p:cNvPr>
          <p:cNvSpPr txBox="1"/>
          <p:nvPr userDrawn="1"/>
        </p:nvSpPr>
        <p:spPr>
          <a:xfrm>
            <a:off x="3561087" y="-1004041"/>
            <a:ext cx="3571234" cy="707886"/>
          </a:xfrm>
          <a:prstGeom prst="rect">
            <a:avLst/>
          </a:prstGeom>
          <a:noFill/>
        </p:spPr>
        <p:txBody>
          <a:bodyPr wrap="square" rtlCol="0">
            <a:spAutoFit/>
          </a:bodyPr>
          <a:lstStyle/>
          <a:p>
            <a:pPr algn="ctr"/>
            <a:r>
              <a:rPr lang="en-GB" sz="1000" u="none" noProof="0" dirty="0">
                <a:solidFill>
                  <a:schemeClr val="bg1"/>
                </a:solidFill>
              </a:rPr>
              <a:t>For presentation advice </a:t>
            </a:r>
            <a:r>
              <a:rPr lang="en-GB" sz="1000" u="none" baseline="0" noProof="0" dirty="0">
                <a:solidFill>
                  <a:schemeClr val="bg1"/>
                </a:solidFill>
              </a:rPr>
              <a:t>and support </a:t>
            </a:r>
          </a:p>
          <a:p>
            <a:pPr algn="ctr"/>
            <a:r>
              <a:rPr lang="en-GB" sz="1000" u="none" baseline="0" noProof="0" dirty="0">
                <a:solidFill>
                  <a:schemeClr val="bg1"/>
                </a:solidFill>
              </a:rPr>
              <a:t>contact Document Specialists @</a:t>
            </a:r>
          </a:p>
          <a:p>
            <a:pPr algn="ctr"/>
            <a:r>
              <a:rPr lang="en-GB" sz="1000" b="1" u="sng" baseline="0" noProof="0" dirty="0">
                <a:solidFill>
                  <a:schemeClr val="bg1"/>
                </a:solidFill>
                <a:hlinkClick r:id="rId8">
                  <a:extLst>
                    <a:ext uri="{A12FA001-AC4F-418D-AE19-62706E023703}">
                      <ahyp:hlinkClr xmlns:ahyp="http://schemas.microsoft.com/office/drawing/2018/hyperlinkcolor" val="tx"/>
                    </a:ext>
                  </a:extLst>
                </a:hlinkClick>
              </a:rPr>
              <a:t>GlobalDocumentSpecialists@freshfields.com</a:t>
            </a:r>
            <a:endParaRPr lang="en-GB" sz="1000" b="1" u="sng" baseline="0" noProof="0" dirty="0">
              <a:solidFill>
                <a:schemeClr val="bg1"/>
              </a:solidFill>
            </a:endParaRPr>
          </a:p>
          <a:p>
            <a:pPr algn="ctr"/>
            <a:r>
              <a:rPr lang="en-GB" sz="1000" b="0" u="none" baseline="0" noProof="0" dirty="0">
                <a:solidFill>
                  <a:schemeClr val="bg1"/>
                </a:solidFill>
              </a:rPr>
              <a:t>or</a:t>
            </a:r>
            <a:r>
              <a:rPr lang="en-GB" sz="1000" b="1" u="none" baseline="0" noProof="0" dirty="0">
                <a:solidFill>
                  <a:schemeClr val="bg1"/>
                </a:solidFill>
              </a:rPr>
              <a:t> $CEDocumentSpecialists@freshfields.com</a:t>
            </a:r>
          </a:p>
        </p:txBody>
      </p:sp>
    </p:spTree>
    <p:extLst>
      <p:ext uri="{BB962C8B-B14F-4D97-AF65-F5344CB8AC3E}">
        <p14:creationId xmlns:p14="http://schemas.microsoft.com/office/powerpoint/2010/main" val="30794420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Lst>
  <p:hf hdr="0" ftr="0" dt="0"/>
  <p:txStyles>
    <p:titleStyle>
      <a:lvl1pPr algn="ctr" defTabSz="914400" rtl="0" eaLnBrk="1" latinLnBrk="0" hangingPunct="1">
        <a:spcBef>
          <a:spcPct val="0"/>
        </a:spcBef>
        <a:buNone/>
        <a:defRPr sz="2800"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61950" rtl="0" eaLnBrk="1" latinLnBrk="0" hangingPunct="1">
        <a:spcBef>
          <a:spcPts val="600"/>
        </a:spcBef>
        <a:spcAft>
          <a:spcPts val="600"/>
        </a:spcAft>
        <a:buFont typeface="Arial" panose="020B0604020202020204" pitchFamily="34" charset="0"/>
        <a:buNone/>
        <a:defRPr sz="2000" b="1" i="0" kern="1200">
          <a:solidFill>
            <a:schemeClr val="tx1"/>
          </a:solidFill>
          <a:latin typeface="+mj-lt"/>
          <a:ea typeface="Ebrima" panose="02000000000000000000" pitchFamily="2" charset="0"/>
          <a:cs typeface="Ebrima" panose="02000000000000000000" pitchFamily="2" charset="0"/>
        </a:defRPr>
      </a:lvl1pPr>
      <a:lvl2pPr marL="0" indent="0" algn="l" defTabSz="361950" rtl="0" eaLnBrk="1" latinLnBrk="0" hangingPunct="1">
        <a:spcBef>
          <a:spcPts val="600"/>
        </a:spcBef>
        <a:spcAft>
          <a:spcPts val="600"/>
        </a:spcAft>
        <a:buFont typeface="Arial" panose="020B0604020202020204" pitchFamily="34" charset="0"/>
        <a:buNone/>
        <a:defRPr sz="1600" b="1" i="0" kern="1200">
          <a:solidFill>
            <a:schemeClr val="tx1"/>
          </a:solidFill>
          <a:latin typeface="+mj-lt"/>
          <a:ea typeface="+mn-ea"/>
          <a:cs typeface="+mn-cs"/>
        </a:defRPr>
      </a:lvl2pPr>
      <a:lvl3pPr marL="0" indent="0" algn="l" defTabSz="361950" rtl="0" eaLnBrk="1" latinLnBrk="0" hangingPunct="1">
        <a:spcBef>
          <a:spcPts val="0"/>
        </a:spcBef>
        <a:spcAft>
          <a:spcPts val="1200"/>
        </a:spcAft>
        <a:buFont typeface="Arial" panose="020B0604020202020204" pitchFamily="34" charset="0"/>
        <a:buNone/>
        <a:defRPr sz="1600" i="0" kern="1200">
          <a:solidFill>
            <a:schemeClr val="tx1"/>
          </a:solidFill>
          <a:latin typeface="Georgia" panose="02040502050405020303" pitchFamily="18" charset="0"/>
          <a:ea typeface="+mn-ea"/>
          <a:cs typeface="+mn-cs"/>
        </a:defRPr>
      </a:lvl3pPr>
      <a:lvl4pPr marL="180000" indent="-180000" algn="l" defTabSz="361950" rtl="0" eaLnBrk="1" latinLnBrk="0" hangingPunct="1">
        <a:spcBef>
          <a:spcPts val="0"/>
        </a:spcBef>
        <a:spcAft>
          <a:spcPts val="1200"/>
        </a:spcAft>
        <a:buClr>
          <a:schemeClr val="bg2"/>
        </a:buClr>
        <a:buFont typeface="Arial" panose="020B0604020202020204" pitchFamily="34" charset="0"/>
        <a:buChar char="•"/>
        <a:defRPr sz="1600" i="0" kern="1200" baseline="0">
          <a:solidFill>
            <a:schemeClr val="tx1"/>
          </a:solidFill>
          <a:latin typeface="Georgia" panose="02040502050405020303" pitchFamily="18" charset="0"/>
          <a:ea typeface="+mn-ea"/>
          <a:cs typeface="+mn-cs"/>
        </a:defRPr>
      </a:lvl4pPr>
      <a:lvl5pPr marL="36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baseline="0">
          <a:solidFill>
            <a:schemeClr val="tx1"/>
          </a:solidFill>
          <a:latin typeface="Georgia" panose="02040502050405020303" pitchFamily="18" charset="0"/>
          <a:ea typeface="+mn-ea"/>
          <a:cs typeface="+mn-cs"/>
        </a:defRPr>
      </a:lvl5pPr>
      <a:lvl6pPr marL="54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a:solidFill>
            <a:schemeClr val="tx1"/>
          </a:solidFill>
          <a:latin typeface="Georgia" panose="02040502050405020303" pitchFamily="18" charset="0"/>
          <a:ea typeface="+mn-ea"/>
          <a:cs typeface="+mn-cs"/>
        </a:defRPr>
      </a:lvl6pPr>
      <a:lvl7pPr marL="180000" indent="-180000" algn="l" defTabSz="361950" rtl="0" eaLnBrk="1" latinLnBrk="0" hangingPunct="1">
        <a:spcBef>
          <a:spcPts val="0"/>
        </a:spcBef>
        <a:spcAft>
          <a:spcPts val="1200"/>
        </a:spcAft>
        <a:buSzPct val="100000"/>
        <a:buFont typeface="+mj-lt"/>
        <a:buAutoNum type="arabicPeriod"/>
        <a:defRPr sz="1600" i="0" kern="1200">
          <a:solidFill>
            <a:schemeClr val="tx1"/>
          </a:solidFill>
          <a:latin typeface="Georgia" panose="02040502050405020303" pitchFamily="18" charset="0"/>
          <a:ea typeface="+mn-ea"/>
          <a:cs typeface="+mn-cs"/>
        </a:defRPr>
      </a:lvl7pPr>
      <a:lvl8pPr marL="360000" indent="-180000" algn="l" defTabSz="361950" rtl="0" eaLnBrk="1" latinLnBrk="0" hangingPunct="1">
        <a:spcBef>
          <a:spcPts val="0"/>
        </a:spcBef>
        <a:spcAft>
          <a:spcPts val="1200"/>
        </a:spcAft>
        <a:buSzPct val="100000"/>
        <a:buFont typeface="+mj-lt"/>
        <a:buAutoNum type="alphaLcPeriod"/>
        <a:defRPr sz="1600" i="0" kern="1200" baseline="0">
          <a:solidFill>
            <a:schemeClr val="tx1"/>
          </a:solidFill>
          <a:latin typeface="Georgia" panose="02040502050405020303" pitchFamily="18" charset="0"/>
          <a:ea typeface="+mn-ea"/>
          <a:cs typeface="+mn-cs"/>
        </a:defRPr>
      </a:lvl8pPr>
      <a:lvl9pPr marL="180000" indent="-180000" algn="l" defTabSz="361950" rtl="0" eaLnBrk="1" latinLnBrk="0" hangingPunct="1">
        <a:spcBef>
          <a:spcPts val="0"/>
        </a:spcBef>
        <a:spcAft>
          <a:spcPts val="1200"/>
        </a:spcAft>
        <a:buClr>
          <a:schemeClr val="accent2"/>
        </a:buClr>
        <a:buSzPct val="80000"/>
        <a:buFont typeface="Wingdings 3" panose="05040102010807070707" pitchFamily="18" charset="2"/>
        <a:buChar char="}"/>
        <a:defRPr sz="1600" i="0" kern="1200" baseline="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orient="horz" pos="908">
          <p15:clr>
            <a:srgbClr val="F26B43"/>
          </p15:clr>
        </p15:guide>
        <p15:guide id="3" orient="horz" pos="1361">
          <p15:clr>
            <a:srgbClr val="F26B43"/>
          </p15:clr>
        </p15:guide>
        <p15:guide id="4" orient="horz" pos="3402" userDrawn="1">
          <p15:clr>
            <a:srgbClr val="F26B43"/>
          </p15:clr>
        </p15:guide>
        <p15:guide id="5" pos="341">
          <p15:clr>
            <a:srgbClr val="F26B43"/>
          </p15:clr>
        </p15:guide>
        <p15:guide id="6" pos="6396">
          <p15:clr>
            <a:srgbClr val="F26B43"/>
          </p15:clr>
        </p15:guide>
        <p15:guide id="7" pos="3368">
          <p15:clr>
            <a:srgbClr val="F26B43"/>
          </p15:clr>
        </p15:guide>
        <p15:guide id="8" pos="3312">
          <p15:clr>
            <a:srgbClr val="F26B43"/>
          </p15:clr>
        </p15:guide>
        <p15:guide id="9" pos="3425">
          <p15:clr>
            <a:srgbClr val="F26B43"/>
          </p15:clr>
        </p15:guide>
        <p15:guide id="10" pos="2285">
          <p15:clr>
            <a:srgbClr val="F26B43"/>
          </p15:clr>
        </p15:guide>
        <p15:guide id="11" pos="2397">
          <p15:clr>
            <a:srgbClr val="F26B43"/>
          </p15:clr>
        </p15:guide>
        <p15:guide id="12" pos="4338">
          <p15:clr>
            <a:srgbClr val="F26B43"/>
          </p15:clr>
        </p15:guide>
        <p15:guide id="13" pos="4452">
          <p15:clr>
            <a:srgbClr val="F26B43"/>
          </p15:clr>
        </p15:guide>
        <p15:guide id="14" orient="horz" pos="238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79110A-02DD-4668-AD35-7CECE42F08AD}"/>
              </a:ext>
            </a:extLst>
          </p:cNvPr>
          <p:cNvPicPr>
            <a:picLocks noChangeAspect="1"/>
          </p:cNvPicPr>
          <p:nvPr userDrawn="1"/>
        </p:nvPicPr>
        <p:blipFill>
          <a:blip r:embed="rId3"/>
          <a:srcRect/>
          <a:stretch/>
        </p:blipFill>
        <p:spPr>
          <a:xfrm>
            <a:off x="544985" y="5616781"/>
            <a:ext cx="2504459" cy="252000"/>
          </a:xfrm>
          <a:prstGeom prst="rect">
            <a:avLst/>
          </a:prstGeom>
          <a:noFill/>
          <a:ln>
            <a:noFill/>
          </a:ln>
        </p:spPr>
      </p:pic>
      <p:sp>
        <p:nvSpPr>
          <p:cNvPr id="12" name="Slide Number Placeholder 5">
            <a:extLst>
              <a:ext uri="{FF2B5EF4-FFF2-40B4-BE49-F238E27FC236}">
                <a16:creationId xmlns:a16="http://schemas.microsoft.com/office/drawing/2014/main" id="{18CA6A3B-78BD-406E-AF27-8B7464AFA1DE}"/>
              </a:ext>
            </a:extLst>
          </p:cNvPr>
          <p:cNvSpPr>
            <a:spLocks noGrp="1"/>
          </p:cNvSpPr>
          <p:nvPr>
            <p:ph type="sldNum" sz="quarter" idx="4"/>
          </p:nvPr>
        </p:nvSpPr>
        <p:spPr>
          <a:xfrm>
            <a:off x="9432063" y="5616781"/>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13" name="Title Placeholder 8">
            <a:extLst>
              <a:ext uri="{FF2B5EF4-FFF2-40B4-BE49-F238E27FC236}">
                <a16:creationId xmlns:a16="http://schemas.microsoft.com/office/drawing/2014/main" id="{F3D1152A-E133-4E7E-BFF6-9C04E2C08A35}"/>
              </a:ext>
            </a:extLst>
          </p:cNvPr>
          <p:cNvSpPr>
            <a:spLocks noGrp="1"/>
          </p:cNvSpPr>
          <p:nvPr>
            <p:ph type="title"/>
          </p:nvPr>
        </p:nvSpPr>
        <p:spPr>
          <a:xfrm>
            <a:off x="1620700" y="323138"/>
            <a:ext cx="7452000" cy="792000"/>
          </a:xfrm>
          <a:prstGeom prst="rect">
            <a:avLst/>
          </a:prstGeom>
        </p:spPr>
        <p:txBody>
          <a:bodyPr vert="horz" lIns="0" tIns="0" rIns="0" bIns="0" rtlCol="0" anchor="b" anchorCtr="0">
            <a:noAutofit/>
          </a:bodyPr>
          <a:lstStyle/>
          <a:p>
            <a:endParaRPr lang="en-GB" noProof="0" dirty="0"/>
          </a:p>
        </p:txBody>
      </p:sp>
      <p:sp>
        <p:nvSpPr>
          <p:cNvPr id="14" name="Text Placeholder 1">
            <a:extLst>
              <a:ext uri="{FF2B5EF4-FFF2-40B4-BE49-F238E27FC236}">
                <a16:creationId xmlns:a16="http://schemas.microsoft.com/office/drawing/2014/main" id="{A509F19A-221B-496D-89E5-161470E1F39A}"/>
              </a:ext>
            </a:extLst>
          </p:cNvPr>
          <p:cNvSpPr>
            <a:spLocks noGrp="1"/>
          </p:cNvSpPr>
          <p:nvPr>
            <p:ph type="body" idx="1"/>
          </p:nvPr>
        </p:nvSpPr>
        <p:spPr>
          <a:xfrm>
            <a:off x="540700" y="1620000"/>
            <a:ext cx="9612000" cy="3779088"/>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p:txBody>
      </p:sp>
      <p:sp>
        <p:nvSpPr>
          <p:cNvPr id="10" name="Rectangle 9">
            <a:extLst>
              <a:ext uri="{FF2B5EF4-FFF2-40B4-BE49-F238E27FC236}">
                <a16:creationId xmlns:a16="http://schemas.microsoft.com/office/drawing/2014/main" id="{6BD1E62B-2E07-4727-8909-1FCAD0995F61}"/>
              </a:ext>
            </a:extLst>
          </p:cNvPr>
          <p:cNvSpPr/>
          <p:nvPr userDrawn="1"/>
        </p:nvSpPr>
        <p:spPr>
          <a:xfrm>
            <a:off x="0" y="-360000"/>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dirty="0">
                <a:solidFill>
                  <a:schemeClr val="bg1"/>
                </a:solidFill>
                <a:latin typeface="+mj-lt"/>
              </a:rPr>
              <a:t>V21.2</a:t>
            </a:r>
          </a:p>
        </p:txBody>
      </p:sp>
      <p:sp>
        <p:nvSpPr>
          <p:cNvPr id="2" name="TextBox 1">
            <a:extLst>
              <a:ext uri="{FF2B5EF4-FFF2-40B4-BE49-F238E27FC236}">
                <a16:creationId xmlns:a16="http://schemas.microsoft.com/office/drawing/2014/main" id="{C8448BA0-54C1-3653-CF6F-601921E57966}"/>
              </a:ext>
            </a:extLst>
          </p:cNvPr>
          <p:cNvSpPr txBox="1"/>
          <p:nvPr userDrawn="1"/>
        </p:nvSpPr>
        <p:spPr>
          <a:xfrm>
            <a:off x="3561087" y="-1004041"/>
            <a:ext cx="3571234" cy="707886"/>
          </a:xfrm>
          <a:prstGeom prst="rect">
            <a:avLst/>
          </a:prstGeom>
          <a:noFill/>
        </p:spPr>
        <p:txBody>
          <a:bodyPr wrap="square" rtlCol="0">
            <a:spAutoFit/>
          </a:bodyPr>
          <a:lstStyle/>
          <a:p>
            <a:pPr algn="ctr"/>
            <a:r>
              <a:rPr lang="en-GB" sz="1000" u="none" noProof="0" dirty="0">
                <a:solidFill>
                  <a:schemeClr val="bg1"/>
                </a:solidFill>
              </a:rPr>
              <a:t>For presentation advice </a:t>
            </a:r>
            <a:r>
              <a:rPr lang="en-GB" sz="1000" u="none" baseline="0" noProof="0" dirty="0">
                <a:solidFill>
                  <a:schemeClr val="bg1"/>
                </a:solidFill>
              </a:rPr>
              <a:t>and support </a:t>
            </a:r>
          </a:p>
          <a:p>
            <a:pPr algn="ctr"/>
            <a:r>
              <a:rPr lang="en-GB" sz="1000" u="none" baseline="0" noProof="0" dirty="0">
                <a:solidFill>
                  <a:schemeClr val="bg1"/>
                </a:solidFill>
              </a:rPr>
              <a:t>contact Document Specialists @</a:t>
            </a:r>
          </a:p>
          <a:p>
            <a:pPr algn="ctr"/>
            <a:r>
              <a:rPr lang="en-GB" sz="1000" b="1" u="sng" baseline="0" noProof="0" dirty="0">
                <a:solidFill>
                  <a:schemeClr val="bg1"/>
                </a:solidFill>
                <a:hlinkClick r:id="rId4">
                  <a:extLst>
                    <a:ext uri="{A12FA001-AC4F-418D-AE19-62706E023703}">
                      <ahyp:hlinkClr xmlns:ahyp="http://schemas.microsoft.com/office/drawing/2018/hyperlinkcolor" val="tx"/>
                    </a:ext>
                  </a:extLst>
                </a:hlinkClick>
              </a:rPr>
              <a:t>GlobalDocumentSpecialists@freshfields.com</a:t>
            </a:r>
            <a:endParaRPr lang="en-GB" sz="1000" b="1" u="sng" baseline="0" noProof="0" dirty="0">
              <a:solidFill>
                <a:schemeClr val="bg1"/>
              </a:solidFill>
            </a:endParaRPr>
          </a:p>
          <a:p>
            <a:pPr algn="ctr"/>
            <a:r>
              <a:rPr lang="en-GB" sz="1000" b="0" u="none" baseline="0" noProof="0" dirty="0">
                <a:solidFill>
                  <a:schemeClr val="bg1"/>
                </a:solidFill>
              </a:rPr>
              <a:t>or</a:t>
            </a:r>
            <a:r>
              <a:rPr lang="en-GB" sz="1000" b="1" u="none" baseline="0" noProof="0" dirty="0">
                <a:solidFill>
                  <a:schemeClr val="bg1"/>
                </a:solidFill>
              </a:rPr>
              <a:t> $CEDocumentSpecialists@freshfields.com</a:t>
            </a:r>
          </a:p>
        </p:txBody>
      </p:sp>
    </p:spTree>
    <p:extLst>
      <p:ext uri="{BB962C8B-B14F-4D97-AF65-F5344CB8AC3E}">
        <p14:creationId xmlns:p14="http://schemas.microsoft.com/office/powerpoint/2010/main" val="3652448036"/>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914400" rtl="0" eaLnBrk="1" latinLnBrk="0" hangingPunct="1">
        <a:spcBef>
          <a:spcPct val="0"/>
        </a:spcBef>
        <a:buNone/>
        <a:defRPr sz="2800"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61950" rtl="0" eaLnBrk="1" latinLnBrk="0" hangingPunct="1">
        <a:spcBef>
          <a:spcPts val="600"/>
        </a:spcBef>
        <a:spcAft>
          <a:spcPts val="600"/>
        </a:spcAft>
        <a:buFont typeface="Arial" panose="020B0604020202020204" pitchFamily="34" charset="0"/>
        <a:buNone/>
        <a:defRPr sz="2000" b="1" i="0" kern="1200">
          <a:solidFill>
            <a:schemeClr val="accent1"/>
          </a:solidFill>
          <a:latin typeface="+mj-lt"/>
          <a:ea typeface="Ebrima" panose="02000000000000000000" pitchFamily="2" charset="0"/>
          <a:cs typeface="Ebrima" panose="02000000000000000000" pitchFamily="2" charset="0"/>
        </a:defRPr>
      </a:lvl1pPr>
      <a:lvl2pPr marL="0" indent="0" algn="l" defTabSz="361950" rtl="0" eaLnBrk="1" latinLnBrk="0" hangingPunct="1">
        <a:spcBef>
          <a:spcPts val="600"/>
        </a:spcBef>
        <a:spcAft>
          <a:spcPts val="600"/>
        </a:spcAft>
        <a:buFont typeface="Arial" panose="020B0604020202020204" pitchFamily="34" charset="0"/>
        <a:buNone/>
        <a:defRPr sz="1600" b="1" i="0" kern="1200">
          <a:solidFill>
            <a:schemeClr val="tx1"/>
          </a:solidFill>
          <a:latin typeface="+mj-lt"/>
          <a:ea typeface="+mn-ea"/>
          <a:cs typeface="+mn-cs"/>
        </a:defRPr>
      </a:lvl2pPr>
      <a:lvl3pPr marL="0" indent="0" algn="l" defTabSz="361950" rtl="0" eaLnBrk="1" latinLnBrk="0" hangingPunct="1">
        <a:spcBef>
          <a:spcPts val="0"/>
        </a:spcBef>
        <a:spcAft>
          <a:spcPts val="1200"/>
        </a:spcAft>
        <a:buFont typeface="Arial" panose="020B0604020202020204" pitchFamily="34" charset="0"/>
        <a:buNone/>
        <a:defRPr sz="1600" i="0" kern="1200">
          <a:solidFill>
            <a:schemeClr val="tx1"/>
          </a:solidFill>
          <a:latin typeface="+mj-lt"/>
          <a:ea typeface="+mn-ea"/>
          <a:cs typeface="+mn-cs"/>
        </a:defRPr>
      </a:lvl3pPr>
      <a:lvl4pPr marL="180000" indent="-180000" algn="l" defTabSz="361950" rtl="0" eaLnBrk="1" latinLnBrk="0" hangingPunct="1">
        <a:spcBef>
          <a:spcPts val="0"/>
        </a:spcBef>
        <a:spcAft>
          <a:spcPts val="1200"/>
        </a:spcAft>
        <a:buClr>
          <a:schemeClr val="bg2"/>
        </a:buClr>
        <a:buFont typeface="Arial" panose="020B0604020202020204" pitchFamily="34" charset="0"/>
        <a:buChar char="•"/>
        <a:defRPr sz="1600" i="0" kern="1200" baseline="0">
          <a:solidFill>
            <a:schemeClr val="tx1"/>
          </a:solidFill>
          <a:latin typeface="+mj-lt"/>
          <a:ea typeface="+mn-ea"/>
          <a:cs typeface="+mn-cs"/>
        </a:defRPr>
      </a:lvl4pPr>
      <a:lvl5pPr marL="36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baseline="0">
          <a:solidFill>
            <a:schemeClr val="tx1"/>
          </a:solidFill>
          <a:latin typeface="+mj-lt"/>
          <a:ea typeface="+mn-ea"/>
          <a:cs typeface="+mn-cs"/>
        </a:defRPr>
      </a:lvl5pPr>
      <a:lvl6pPr marL="54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a:solidFill>
            <a:schemeClr val="tx1"/>
          </a:solidFill>
          <a:latin typeface="Georgia" panose="02040502050405020303" pitchFamily="18" charset="0"/>
          <a:ea typeface="+mn-ea"/>
          <a:cs typeface="+mn-cs"/>
        </a:defRPr>
      </a:lvl6pPr>
      <a:lvl7pPr marL="180000" indent="-180000" algn="l" defTabSz="361950" rtl="0" eaLnBrk="1" latinLnBrk="0" hangingPunct="1">
        <a:spcBef>
          <a:spcPts val="0"/>
        </a:spcBef>
        <a:spcAft>
          <a:spcPts val="1200"/>
        </a:spcAft>
        <a:buSzPct val="100000"/>
        <a:buFont typeface="+mj-lt"/>
        <a:buAutoNum type="arabicPeriod"/>
        <a:defRPr sz="1600" i="0" kern="1200">
          <a:solidFill>
            <a:schemeClr val="tx1"/>
          </a:solidFill>
          <a:latin typeface="Georgia" panose="02040502050405020303" pitchFamily="18" charset="0"/>
          <a:ea typeface="+mn-ea"/>
          <a:cs typeface="+mn-cs"/>
        </a:defRPr>
      </a:lvl7pPr>
      <a:lvl8pPr marL="360000" indent="-180000" algn="l" defTabSz="361950" rtl="0" eaLnBrk="1" latinLnBrk="0" hangingPunct="1">
        <a:spcBef>
          <a:spcPts val="0"/>
        </a:spcBef>
        <a:spcAft>
          <a:spcPts val="1200"/>
        </a:spcAft>
        <a:buSzPct val="100000"/>
        <a:buFont typeface="+mj-lt"/>
        <a:buAutoNum type="alphaLcPeriod"/>
        <a:defRPr sz="1600" i="0" kern="1200" baseline="0">
          <a:solidFill>
            <a:schemeClr val="tx1"/>
          </a:solidFill>
          <a:latin typeface="Georgia" panose="02040502050405020303" pitchFamily="18" charset="0"/>
          <a:ea typeface="+mn-ea"/>
          <a:cs typeface="+mn-cs"/>
        </a:defRPr>
      </a:lvl8pPr>
      <a:lvl9pPr marL="180000" indent="-180000" algn="l" defTabSz="361950" rtl="0" eaLnBrk="1" latinLnBrk="0" hangingPunct="1">
        <a:spcBef>
          <a:spcPts val="0"/>
        </a:spcBef>
        <a:spcAft>
          <a:spcPts val="1200"/>
        </a:spcAft>
        <a:buClr>
          <a:schemeClr val="accent2"/>
        </a:buClr>
        <a:buSzPct val="80000"/>
        <a:buFont typeface="Wingdings 3" panose="05040102010807070707" pitchFamily="18" charset="2"/>
        <a:buChar char="}"/>
        <a:defRPr sz="1600" i="0" kern="1200" baseline="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orient="horz" pos="908">
          <p15:clr>
            <a:srgbClr val="F26B43"/>
          </p15:clr>
        </p15:guide>
        <p15:guide id="3" orient="horz" pos="1361">
          <p15:clr>
            <a:srgbClr val="F26B43"/>
          </p15:clr>
        </p15:guide>
        <p15:guide id="4" orient="horz" pos="3401" userDrawn="1">
          <p15:clr>
            <a:srgbClr val="F26B43"/>
          </p15:clr>
        </p15:guide>
        <p15:guide id="5" pos="341">
          <p15:clr>
            <a:srgbClr val="F26B43"/>
          </p15:clr>
        </p15:guide>
        <p15:guide id="6" pos="6396">
          <p15:clr>
            <a:srgbClr val="F26B43"/>
          </p15:clr>
        </p15:guide>
        <p15:guide id="7" pos="3368">
          <p15:clr>
            <a:srgbClr val="F26B43"/>
          </p15:clr>
        </p15:guide>
        <p15:guide id="8" pos="3312">
          <p15:clr>
            <a:srgbClr val="F26B43"/>
          </p15:clr>
        </p15:guide>
        <p15:guide id="9" pos="3425">
          <p15:clr>
            <a:srgbClr val="F26B43"/>
          </p15:clr>
        </p15:guide>
        <p15:guide id="10" pos="2285">
          <p15:clr>
            <a:srgbClr val="F26B43"/>
          </p15:clr>
        </p15:guide>
        <p15:guide id="11" pos="2397">
          <p15:clr>
            <a:srgbClr val="F26B43"/>
          </p15:clr>
        </p15:guide>
        <p15:guide id="12" pos="4338">
          <p15:clr>
            <a:srgbClr val="F26B43"/>
          </p15:clr>
        </p15:guide>
        <p15:guide id="13" pos="4452">
          <p15:clr>
            <a:srgbClr val="F26B43"/>
          </p15:clr>
        </p15:guide>
        <p15:guide id="14" orient="horz" pos="238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5795FA0-2F4B-42DA-8227-2697B5491DB0}"/>
              </a:ext>
            </a:extLst>
          </p:cNvPr>
          <p:cNvSpPr>
            <a:spLocks noGrp="1"/>
          </p:cNvSpPr>
          <p:nvPr>
            <p:ph type="title"/>
          </p:nvPr>
        </p:nvSpPr>
        <p:spPr>
          <a:xfrm>
            <a:off x="1620700" y="324000"/>
            <a:ext cx="7452000" cy="792000"/>
          </a:xfrm>
          <a:prstGeom prst="rect">
            <a:avLst/>
          </a:prstGeom>
        </p:spPr>
        <p:txBody>
          <a:bodyPr vert="horz" lIns="0" tIns="0" rIns="0" bIns="0" rtlCol="0" anchor="b" anchorCtr="0">
            <a:noAutofit/>
          </a:bodyPr>
          <a:lstStyle/>
          <a:p>
            <a:endParaRPr lang="en-GB" noProof="0" dirty="0"/>
          </a:p>
        </p:txBody>
      </p:sp>
      <p:pic>
        <p:nvPicPr>
          <p:cNvPr id="10" name="Picture 9">
            <a:extLst>
              <a:ext uri="{FF2B5EF4-FFF2-40B4-BE49-F238E27FC236}">
                <a16:creationId xmlns:a16="http://schemas.microsoft.com/office/drawing/2014/main" id="{3F38A92C-8851-49A3-8102-A3820BEB6A74}"/>
              </a:ext>
            </a:extLst>
          </p:cNvPr>
          <p:cNvPicPr>
            <a:picLocks noChangeAspect="1"/>
          </p:cNvPicPr>
          <p:nvPr userDrawn="1"/>
        </p:nvPicPr>
        <p:blipFill>
          <a:blip r:embed="rId12"/>
          <a:srcRect/>
          <a:stretch/>
        </p:blipFill>
        <p:spPr>
          <a:xfrm>
            <a:off x="544985" y="5616781"/>
            <a:ext cx="2504459" cy="252000"/>
          </a:xfrm>
          <a:prstGeom prst="rect">
            <a:avLst/>
          </a:prstGeom>
          <a:noFill/>
          <a:ln>
            <a:noFill/>
          </a:ln>
        </p:spPr>
      </p:pic>
      <p:sp>
        <p:nvSpPr>
          <p:cNvPr id="11" name="Slide Number Placeholder 5">
            <a:extLst>
              <a:ext uri="{FF2B5EF4-FFF2-40B4-BE49-F238E27FC236}">
                <a16:creationId xmlns:a16="http://schemas.microsoft.com/office/drawing/2014/main" id="{B2D1A065-1F45-4ED9-BF82-8EF31F061A15}"/>
              </a:ext>
            </a:extLst>
          </p:cNvPr>
          <p:cNvSpPr>
            <a:spLocks noGrp="1"/>
          </p:cNvSpPr>
          <p:nvPr>
            <p:ph type="sldNum" sz="quarter" idx="4"/>
          </p:nvPr>
        </p:nvSpPr>
        <p:spPr>
          <a:xfrm>
            <a:off x="9432063" y="5616781"/>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17" name="Text Placeholder 3">
            <a:extLst>
              <a:ext uri="{FF2B5EF4-FFF2-40B4-BE49-F238E27FC236}">
                <a16:creationId xmlns:a16="http://schemas.microsoft.com/office/drawing/2014/main" id="{F4F3D436-444C-4170-9945-1ABA43DBE77F}"/>
              </a:ext>
            </a:extLst>
          </p:cNvPr>
          <p:cNvSpPr>
            <a:spLocks noGrp="1"/>
          </p:cNvSpPr>
          <p:nvPr>
            <p:ph type="body" idx="1"/>
          </p:nvPr>
        </p:nvSpPr>
        <p:spPr>
          <a:xfrm>
            <a:off x="540000" y="1441450"/>
            <a:ext cx="9612000" cy="3959225"/>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sp>
        <p:nvSpPr>
          <p:cNvPr id="12" name="Rectangle 11">
            <a:extLst>
              <a:ext uri="{FF2B5EF4-FFF2-40B4-BE49-F238E27FC236}">
                <a16:creationId xmlns:a16="http://schemas.microsoft.com/office/drawing/2014/main" id="{A7D8A3B1-7840-447A-8F83-DAE613E5867B}"/>
              </a:ext>
            </a:extLst>
          </p:cNvPr>
          <p:cNvSpPr/>
          <p:nvPr userDrawn="1"/>
        </p:nvSpPr>
        <p:spPr>
          <a:xfrm>
            <a:off x="0" y="-360000"/>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dirty="0">
                <a:solidFill>
                  <a:schemeClr val="bg1"/>
                </a:solidFill>
                <a:latin typeface="+mj-lt"/>
              </a:rPr>
              <a:t>V21.2</a:t>
            </a:r>
          </a:p>
        </p:txBody>
      </p:sp>
      <p:sp>
        <p:nvSpPr>
          <p:cNvPr id="2" name="TextBox 1">
            <a:extLst>
              <a:ext uri="{FF2B5EF4-FFF2-40B4-BE49-F238E27FC236}">
                <a16:creationId xmlns:a16="http://schemas.microsoft.com/office/drawing/2014/main" id="{77ED7316-75A2-1A55-7775-ECACBB19D128}"/>
              </a:ext>
            </a:extLst>
          </p:cNvPr>
          <p:cNvSpPr txBox="1"/>
          <p:nvPr userDrawn="1"/>
        </p:nvSpPr>
        <p:spPr>
          <a:xfrm>
            <a:off x="3561087" y="-1004041"/>
            <a:ext cx="3571234" cy="707886"/>
          </a:xfrm>
          <a:prstGeom prst="rect">
            <a:avLst/>
          </a:prstGeom>
          <a:noFill/>
        </p:spPr>
        <p:txBody>
          <a:bodyPr wrap="square" rtlCol="0">
            <a:spAutoFit/>
          </a:bodyPr>
          <a:lstStyle/>
          <a:p>
            <a:pPr algn="ctr"/>
            <a:r>
              <a:rPr lang="en-GB" sz="1000" u="none" noProof="0" dirty="0">
                <a:solidFill>
                  <a:schemeClr val="bg1"/>
                </a:solidFill>
              </a:rPr>
              <a:t>For presentation advice </a:t>
            </a:r>
            <a:r>
              <a:rPr lang="en-GB" sz="1000" u="none" baseline="0" noProof="0" dirty="0">
                <a:solidFill>
                  <a:schemeClr val="bg1"/>
                </a:solidFill>
              </a:rPr>
              <a:t>and support </a:t>
            </a:r>
          </a:p>
          <a:p>
            <a:pPr algn="ctr"/>
            <a:r>
              <a:rPr lang="en-GB" sz="1000" u="none" baseline="0" noProof="0" dirty="0">
                <a:solidFill>
                  <a:schemeClr val="bg1"/>
                </a:solidFill>
              </a:rPr>
              <a:t>contact Document Specialists @</a:t>
            </a:r>
          </a:p>
          <a:p>
            <a:pPr algn="ctr"/>
            <a:r>
              <a:rPr lang="en-GB" sz="1000" b="1" u="sng" baseline="0" noProof="0" dirty="0">
                <a:solidFill>
                  <a:schemeClr val="bg1"/>
                </a:solidFill>
                <a:hlinkClick r:id="rId13">
                  <a:extLst>
                    <a:ext uri="{A12FA001-AC4F-418D-AE19-62706E023703}">
                      <ahyp:hlinkClr xmlns:ahyp="http://schemas.microsoft.com/office/drawing/2018/hyperlinkcolor" val="tx"/>
                    </a:ext>
                  </a:extLst>
                </a:hlinkClick>
              </a:rPr>
              <a:t>GlobalDocumentSpecialists@freshfields.com</a:t>
            </a:r>
            <a:endParaRPr lang="en-GB" sz="1000" b="1" u="sng" baseline="0" noProof="0" dirty="0">
              <a:solidFill>
                <a:schemeClr val="bg1"/>
              </a:solidFill>
            </a:endParaRPr>
          </a:p>
          <a:p>
            <a:pPr algn="ctr"/>
            <a:r>
              <a:rPr lang="en-GB" sz="1000" b="0" u="none" baseline="0" noProof="0" dirty="0">
                <a:solidFill>
                  <a:schemeClr val="bg1"/>
                </a:solidFill>
              </a:rPr>
              <a:t>or</a:t>
            </a:r>
            <a:r>
              <a:rPr lang="en-GB" sz="1000" b="1" u="none" baseline="0" noProof="0" dirty="0">
                <a:solidFill>
                  <a:schemeClr val="bg1"/>
                </a:solidFill>
              </a:rPr>
              <a:t> $CEDocumentSpecialists@freshfields.com</a:t>
            </a:r>
          </a:p>
        </p:txBody>
      </p:sp>
    </p:spTree>
    <p:extLst>
      <p:ext uri="{BB962C8B-B14F-4D97-AF65-F5344CB8AC3E}">
        <p14:creationId xmlns:p14="http://schemas.microsoft.com/office/powerpoint/2010/main" val="28248900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hf hdr="0" ftr="0" dt="0"/>
  <p:txStyles>
    <p:titleStyle>
      <a:lvl1pPr algn="ctr" defTabSz="914400" rtl="0" eaLnBrk="1" latinLnBrk="0" hangingPunct="1">
        <a:spcBef>
          <a:spcPct val="0"/>
        </a:spcBef>
        <a:buNone/>
        <a:defRPr sz="2800"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61950" rtl="0" eaLnBrk="1" latinLnBrk="0" hangingPunct="1">
        <a:spcBef>
          <a:spcPts val="600"/>
        </a:spcBef>
        <a:spcAft>
          <a:spcPts val="600"/>
        </a:spcAft>
        <a:buFont typeface="Arial" panose="020B0604020202020204" pitchFamily="34" charset="0"/>
        <a:buNone/>
        <a:defRPr sz="2000" b="1" i="0" kern="1200">
          <a:solidFill>
            <a:schemeClr val="tx1"/>
          </a:solidFill>
          <a:latin typeface="+mj-lt"/>
          <a:ea typeface="Ebrima" panose="02000000000000000000" pitchFamily="2" charset="0"/>
          <a:cs typeface="Ebrima" panose="02000000000000000000" pitchFamily="2" charset="0"/>
        </a:defRPr>
      </a:lvl1pPr>
      <a:lvl2pPr marL="0" indent="0" algn="l" defTabSz="361950" rtl="0" eaLnBrk="1" latinLnBrk="0" hangingPunct="1">
        <a:spcBef>
          <a:spcPts val="600"/>
        </a:spcBef>
        <a:spcAft>
          <a:spcPts val="600"/>
        </a:spcAft>
        <a:buFont typeface="Arial" panose="020B0604020202020204" pitchFamily="34" charset="0"/>
        <a:buNone/>
        <a:defRPr sz="1600" b="1" i="0" kern="1200">
          <a:solidFill>
            <a:schemeClr val="tx1"/>
          </a:solidFill>
          <a:latin typeface="+mj-lt"/>
          <a:ea typeface="+mn-ea"/>
          <a:cs typeface="+mn-cs"/>
        </a:defRPr>
      </a:lvl2pPr>
      <a:lvl3pPr marL="0" indent="0" algn="l" defTabSz="361950" rtl="0" eaLnBrk="1" latinLnBrk="0" hangingPunct="1">
        <a:spcBef>
          <a:spcPts val="0"/>
        </a:spcBef>
        <a:spcAft>
          <a:spcPts val="1200"/>
        </a:spcAft>
        <a:buFont typeface="Arial" panose="020B0604020202020204" pitchFamily="34" charset="0"/>
        <a:buNone/>
        <a:defRPr sz="1600" i="0" kern="1200">
          <a:solidFill>
            <a:schemeClr val="tx1"/>
          </a:solidFill>
          <a:latin typeface="Georgia" panose="02040502050405020303" pitchFamily="18" charset="0"/>
          <a:ea typeface="+mn-ea"/>
          <a:cs typeface="+mn-cs"/>
        </a:defRPr>
      </a:lvl3pPr>
      <a:lvl4pPr marL="180000" indent="-180000" algn="l" defTabSz="361950" rtl="0" eaLnBrk="1" latinLnBrk="0" hangingPunct="1">
        <a:spcBef>
          <a:spcPts val="0"/>
        </a:spcBef>
        <a:spcAft>
          <a:spcPts val="1200"/>
        </a:spcAft>
        <a:buClr>
          <a:schemeClr val="bg2"/>
        </a:buClr>
        <a:buFont typeface="Arial" panose="020B0604020202020204" pitchFamily="34" charset="0"/>
        <a:buChar char="•"/>
        <a:defRPr sz="1600" i="0" kern="1200" baseline="0">
          <a:solidFill>
            <a:schemeClr val="tx1"/>
          </a:solidFill>
          <a:latin typeface="Georgia" panose="02040502050405020303" pitchFamily="18" charset="0"/>
          <a:ea typeface="+mn-ea"/>
          <a:cs typeface="+mn-cs"/>
        </a:defRPr>
      </a:lvl4pPr>
      <a:lvl5pPr marL="36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baseline="0">
          <a:solidFill>
            <a:schemeClr val="tx1"/>
          </a:solidFill>
          <a:latin typeface="Georgia" panose="02040502050405020303" pitchFamily="18" charset="0"/>
          <a:ea typeface="+mn-ea"/>
          <a:cs typeface="+mn-cs"/>
        </a:defRPr>
      </a:lvl5pPr>
      <a:lvl6pPr marL="540000" indent="-180000" algn="l" defTabSz="361950" rtl="0" eaLnBrk="1" latinLnBrk="0" hangingPunct="1">
        <a:spcBef>
          <a:spcPts val="0"/>
        </a:spcBef>
        <a:spcAft>
          <a:spcPts val="1200"/>
        </a:spcAft>
        <a:buClr>
          <a:schemeClr val="bg2"/>
        </a:buClr>
        <a:buFont typeface="Georgia" panose="02040502050405020303" pitchFamily="18" charset="0"/>
        <a:buChar char="–"/>
        <a:defRPr sz="1600" i="0" kern="1200">
          <a:solidFill>
            <a:schemeClr val="tx1"/>
          </a:solidFill>
          <a:latin typeface="Georgia" panose="02040502050405020303" pitchFamily="18" charset="0"/>
          <a:ea typeface="+mn-ea"/>
          <a:cs typeface="+mn-cs"/>
        </a:defRPr>
      </a:lvl6pPr>
      <a:lvl7pPr marL="180000" indent="-180000" algn="l" defTabSz="361950" rtl="0" eaLnBrk="1" latinLnBrk="0" hangingPunct="1">
        <a:spcBef>
          <a:spcPts val="0"/>
        </a:spcBef>
        <a:spcAft>
          <a:spcPts val="1200"/>
        </a:spcAft>
        <a:buSzPct val="100000"/>
        <a:buFont typeface="+mj-lt"/>
        <a:buAutoNum type="arabicPeriod"/>
        <a:defRPr sz="1600" i="0" kern="1200">
          <a:solidFill>
            <a:schemeClr val="tx1"/>
          </a:solidFill>
          <a:latin typeface="Georgia" panose="02040502050405020303" pitchFamily="18" charset="0"/>
          <a:ea typeface="+mn-ea"/>
          <a:cs typeface="+mn-cs"/>
        </a:defRPr>
      </a:lvl7pPr>
      <a:lvl8pPr marL="360000" indent="-180000" algn="l" defTabSz="361950" rtl="0" eaLnBrk="1" latinLnBrk="0" hangingPunct="1">
        <a:spcBef>
          <a:spcPts val="0"/>
        </a:spcBef>
        <a:spcAft>
          <a:spcPts val="1200"/>
        </a:spcAft>
        <a:buSzPct val="100000"/>
        <a:buFont typeface="+mj-lt"/>
        <a:buAutoNum type="alphaLcPeriod"/>
        <a:defRPr sz="1600" i="0" kern="1200" baseline="0">
          <a:solidFill>
            <a:schemeClr val="tx1"/>
          </a:solidFill>
          <a:latin typeface="Georgia" panose="02040502050405020303" pitchFamily="18" charset="0"/>
          <a:ea typeface="+mn-ea"/>
          <a:cs typeface="+mn-cs"/>
        </a:defRPr>
      </a:lvl8pPr>
      <a:lvl9pPr marL="180000" indent="-180000" algn="l" defTabSz="361950" rtl="0" eaLnBrk="1" latinLnBrk="0" hangingPunct="1">
        <a:spcBef>
          <a:spcPts val="0"/>
        </a:spcBef>
        <a:spcAft>
          <a:spcPts val="1200"/>
        </a:spcAft>
        <a:buClr>
          <a:schemeClr val="accent2"/>
        </a:buClr>
        <a:buSzPct val="80000"/>
        <a:buFont typeface="Wingdings 3" panose="05040102010807070707" pitchFamily="18" charset="2"/>
        <a:buChar char="}"/>
        <a:defRPr sz="1600" i="0" kern="1200" baseline="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orient="horz" pos="908">
          <p15:clr>
            <a:srgbClr val="F26B43"/>
          </p15:clr>
        </p15:guide>
        <p15:guide id="4" orient="horz" pos="3402" userDrawn="1">
          <p15:clr>
            <a:srgbClr val="F26B43"/>
          </p15:clr>
        </p15:guide>
        <p15:guide id="5" pos="341">
          <p15:clr>
            <a:srgbClr val="F26B43"/>
          </p15:clr>
        </p15:guide>
        <p15:guide id="6" pos="6396">
          <p15:clr>
            <a:srgbClr val="F26B43"/>
          </p15:clr>
        </p15:guide>
        <p15:guide id="7" pos="3368">
          <p15:clr>
            <a:srgbClr val="F26B43"/>
          </p15:clr>
        </p15:guide>
        <p15:guide id="8" pos="3312">
          <p15:clr>
            <a:srgbClr val="F26B43"/>
          </p15:clr>
        </p15:guide>
        <p15:guide id="9" pos="3425">
          <p15:clr>
            <a:srgbClr val="F26B43"/>
          </p15:clr>
        </p15:guide>
        <p15:guide id="10" pos="2285">
          <p15:clr>
            <a:srgbClr val="F26B43"/>
          </p15:clr>
        </p15:guide>
        <p15:guide id="11" pos="2397">
          <p15:clr>
            <a:srgbClr val="F26B43"/>
          </p15:clr>
        </p15:guide>
        <p15:guide id="12" pos="4338">
          <p15:clr>
            <a:srgbClr val="F26B43"/>
          </p15:clr>
        </p15:guide>
        <p15:guide id="13" pos="4452">
          <p15:clr>
            <a:srgbClr val="F26B43"/>
          </p15:clr>
        </p15:guide>
        <p15:guide id="14" orient="horz" pos="2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544D5D-DEA3-B8C1-6A72-F6EA9A4465BF}"/>
              </a:ext>
            </a:extLst>
          </p:cNvPr>
          <p:cNvPicPr>
            <a:picLocks noChangeAspect="1"/>
          </p:cNvPicPr>
          <p:nvPr/>
        </p:nvPicPr>
        <p:blipFill rotWithShape="1">
          <a:blip r:embed="rId2"/>
          <a:srcRect l="7480" r="25717"/>
          <a:stretch/>
        </p:blipFill>
        <p:spPr>
          <a:xfrm>
            <a:off x="296136" y="1526511"/>
            <a:ext cx="1799999" cy="1791549"/>
          </a:xfrm>
          <a:prstGeom prst="rect">
            <a:avLst/>
          </a:prstGeom>
        </p:spPr>
      </p:pic>
      <p:sp>
        <p:nvSpPr>
          <p:cNvPr id="2" name="Slide Number Placeholder 1">
            <a:extLst>
              <a:ext uri="{FF2B5EF4-FFF2-40B4-BE49-F238E27FC236}">
                <a16:creationId xmlns:a16="http://schemas.microsoft.com/office/drawing/2014/main" id="{F6AE56D7-A6E7-437E-BF8C-38A9FBF3EABE}"/>
              </a:ext>
            </a:extLst>
          </p:cNvPr>
          <p:cNvSpPr>
            <a:spLocks noGrp="1"/>
          </p:cNvSpPr>
          <p:nvPr>
            <p:ph type="sldNum" sz="quarter" idx="4"/>
          </p:nvPr>
        </p:nvSpPr>
        <p:spPr/>
        <p:txBody>
          <a:bodyPr/>
          <a:lstStyle/>
          <a:p>
            <a:fld id="{6A34BD8F-FB80-4BCB-BEC8-0BDF76C9BE3B}" type="slidenum">
              <a:rPr lang="en-GB" smtClean="0"/>
              <a:pPr/>
              <a:t>1</a:t>
            </a:fld>
            <a:endParaRPr lang="en-GB" dirty="0"/>
          </a:p>
        </p:txBody>
      </p:sp>
      <p:sp>
        <p:nvSpPr>
          <p:cNvPr id="4" name="TextBox 3">
            <a:extLst>
              <a:ext uri="{FF2B5EF4-FFF2-40B4-BE49-F238E27FC236}">
                <a16:creationId xmlns:a16="http://schemas.microsoft.com/office/drawing/2014/main" id="{2070B5BC-39B0-4888-8952-859713567D21}"/>
              </a:ext>
            </a:extLst>
          </p:cNvPr>
          <p:cNvSpPr txBox="1"/>
          <p:nvPr/>
        </p:nvSpPr>
        <p:spPr>
          <a:xfrm>
            <a:off x="231249" y="1451659"/>
            <a:ext cx="10104120" cy="3539430"/>
          </a:xfrm>
          <a:prstGeom prst="rect">
            <a:avLst/>
          </a:prstGeom>
          <a:noFill/>
        </p:spPr>
        <p:txBody>
          <a:bodyPr wrap="square">
            <a:spAutoFit/>
          </a:bodyPr>
          <a:lstStyle/>
          <a:p>
            <a:pPr marL="2065338"/>
            <a:r>
              <a:rPr lang="de-DE" sz="1400" b="1" dirty="0"/>
              <a:t>Gunnar Hasselmann </a:t>
            </a:r>
            <a:r>
              <a:rPr lang="de-DE" sz="1400" dirty="0"/>
              <a:t>ist Aktuar (DAV / ISV / CERA)  und als </a:t>
            </a:r>
            <a:r>
              <a:rPr lang="de-DE" sz="1400" dirty="0" err="1"/>
              <a:t>Director</a:t>
            </a:r>
            <a:r>
              <a:rPr lang="de-DE" sz="1400" dirty="0"/>
              <a:t> bei PwC mitverantwortlich für die Leitung des Bereichs </a:t>
            </a:r>
            <a:r>
              <a:rPr lang="de-DE" sz="1400" i="1" dirty="0"/>
              <a:t>Pension Consulting</a:t>
            </a:r>
            <a:r>
              <a:rPr lang="de-DE" sz="1400" dirty="0"/>
              <a:t>. Er verfügt über mehr als 11 Jahre Erfahrung im Bereich der der betrieblichen Altersversorgung und beschäftigt sich mit diversen strategischen Fragen zur Gestaltung, Finanzierung, Verwaltung und Auslagerung von Pensionsstrukturen. Zudem ist er bei PwC verantwortlich für die pensionsbezogene Beratung im Rahmen von Transaktionen.</a:t>
            </a:r>
          </a:p>
          <a:p>
            <a:pPr marL="2065338"/>
            <a:endParaRPr lang="de-DE" sz="1400" dirty="0"/>
          </a:p>
          <a:p>
            <a:pPr marL="2065338"/>
            <a:r>
              <a:rPr lang="de-DE" sz="1400" dirty="0"/>
              <a:t>Gunnar Hasselmann hat verschiedene Projekte zur Harmonisierung und Neuordnung, Finanzierung und Auslagerung für Deutsche Unternehmen und Konzerne geleitet und begleitet diverse nationale und internationale Kunden bei bilanziellen und risikobezogenen Fragenstellungen.</a:t>
            </a:r>
          </a:p>
          <a:p>
            <a:r>
              <a:rPr lang="de-DE" sz="1400" dirty="0"/>
              <a:t>Vor seiner Tätigkeit bei PwC war Gunnar Hasselmann als versicherungsmathematischer Gutachter und in der internen Revision eines Versicherungskonzerns mit Fokus auf Risikomanagement und Aktuariat tätig. </a:t>
            </a:r>
          </a:p>
          <a:p>
            <a:endParaRPr lang="de-DE" sz="1400" dirty="0"/>
          </a:p>
          <a:p>
            <a:r>
              <a:rPr lang="de-DE" sz="1400" dirty="0"/>
              <a:t>Er hat in München Finanz- und Wirtschaftsmathematik studiert (Dipl.-Math. Oec.) und ist Mitglied der Deutschen </a:t>
            </a:r>
            <a:r>
              <a:rPr lang="de-DE" sz="1400" dirty="0" err="1"/>
              <a:t>Aktuarvereinigung</a:t>
            </a:r>
            <a:r>
              <a:rPr lang="de-DE" sz="1400" dirty="0"/>
              <a:t>, des Instituts der Versicherungsmathematischen Sachverständigen für Altersversorgung und der CERA Global </a:t>
            </a:r>
            <a:r>
              <a:rPr lang="de-DE" sz="1400" dirty="0" err="1"/>
              <a:t>Association</a:t>
            </a:r>
            <a:r>
              <a:rPr lang="de-DE" sz="1400" dirty="0"/>
              <a:t> (</a:t>
            </a:r>
            <a:r>
              <a:rPr lang="de-DE" sz="1400" i="1" dirty="0"/>
              <a:t>Certified Enterprise Risk </a:t>
            </a:r>
            <a:r>
              <a:rPr lang="de-DE" sz="1400" i="1" dirty="0" err="1"/>
              <a:t>Actuary</a:t>
            </a:r>
            <a:r>
              <a:rPr lang="de-DE" sz="1400" dirty="0"/>
              <a:t>).</a:t>
            </a:r>
          </a:p>
        </p:txBody>
      </p:sp>
      <p:pic>
        <p:nvPicPr>
          <p:cNvPr id="6" name="Picture 5" descr="Logo&#10;&#10;Description automatically generated with low confidence">
            <a:extLst>
              <a:ext uri="{FF2B5EF4-FFF2-40B4-BE49-F238E27FC236}">
                <a16:creationId xmlns:a16="http://schemas.microsoft.com/office/drawing/2014/main" id="{883C8771-046A-4461-A1E2-C59BC17FAF22}"/>
              </a:ext>
            </a:extLst>
          </p:cNvPr>
          <p:cNvPicPr>
            <a:picLocks noChangeAspect="1"/>
          </p:cNvPicPr>
          <p:nvPr/>
        </p:nvPicPr>
        <p:blipFill>
          <a:blip r:embed="rId3"/>
          <a:stretch>
            <a:fillRect/>
          </a:stretch>
        </p:blipFill>
        <p:spPr>
          <a:xfrm>
            <a:off x="94583" y="319361"/>
            <a:ext cx="5400000" cy="729000"/>
          </a:xfrm>
          <a:prstGeom prst="rect">
            <a:avLst/>
          </a:prstGeom>
        </p:spPr>
      </p:pic>
      <p:sp>
        <p:nvSpPr>
          <p:cNvPr id="9" name="Rectangle 8">
            <a:extLst>
              <a:ext uri="{FF2B5EF4-FFF2-40B4-BE49-F238E27FC236}">
                <a16:creationId xmlns:a16="http://schemas.microsoft.com/office/drawing/2014/main" id="{9D76A0F5-9853-4DE0-98B0-DD1D7BD2DB92}"/>
              </a:ext>
            </a:extLst>
          </p:cNvPr>
          <p:cNvSpPr/>
          <p:nvPr/>
        </p:nvSpPr>
        <p:spPr>
          <a:xfrm>
            <a:off x="358031" y="5448350"/>
            <a:ext cx="10059056" cy="515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1400" dirty="0">
              <a:solidFill>
                <a:schemeClr val="tx1"/>
              </a:solidFill>
              <a:latin typeface="+mj-lt"/>
            </a:endParaRPr>
          </a:p>
        </p:txBody>
      </p:sp>
    </p:spTree>
    <p:extLst>
      <p:ext uri="{BB962C8B-B14F-4D97-AF65-F5344CB8AC3E}">
        <p14:creationId xmlns:p14="http://schemas.microsoft.com/office/powerpoint/2010/main" val="2225974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61,4,Slide6"/>
</p:tagLst>
</file>

<file path=ppt/theme/theme1.xml><?xml version="1.0" encoding="utf-8"?>
<a:theme xmlns:a="http://schemas.openxmlformats.org/drawingml/2006/main" name="Blank">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otx" id="{8BE5332F-B1D3-4582-B798-7CA24AB01EEF}" vid="{9452FCDC-3866-4D81-8DD9-2014756D1F2D}"/>
    </a:ext>
  </a:extLst>
</a:theme>
</file>

<file path=ppt/theme/theme2.xml><?xml version="1.0" encoding="utf-8"?>
<a:theme xmlns:a="http://schemas.openxmlformats.org/drawingml/2006/main" name="Covers+dividers">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otx" id="{8BE5332F-B1D3-4582-B798-7CA24AB01EEF}" vid="{F715858B-C201-4AAB-A189-1F56B2D79296}"/>
    </a:ext>
  </a:extLst>
</a:theme>
</file>

<file path=ppt/theme/theme3.xml><?xml version="1.0" encoding="utf-8"?>
<a:theme xmlns:a="http://schemas.openxmlformats.org/drawingml/2006/main" name="Charts+diagrams">
  <a:themeElements>
    <a:clrScheme name="FBD 2">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BD336D"/>
      </a:accent5>
      <a:accent6>
        <a:srgbClr val="61A1BD"/>
      </a:accent6>
      <a:hlink>
        <a:srgbClr val="3B8ABF"/>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otx" id="{8BE5332F-B1D3-4582-B798-7CA24AB01EEF}" vid="{607F970A-4DFF-4D68-B2EC-AA529AF34BA2}"/>
    </a:ext>
  </a:extLst>
</a:theme>
</file>

<file path=ppt/theme/theme4.xml><?xml version="1.0" encoding="utf-8"?>
<a:theme xmlns:a="http://schemas.openxmlformats.org/drawingml/2006/main" name="TOC">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otx" id="{8BE5332F-B1D3-4582-B798-7CA24AB01EEF}" vid="{266E8140-DFDF-49E3-9894-46889550DF7F}"/>
    </a:ext>
  </a:extLst>
</a:theme>
</file>

<file path=ppt/theme/theme5.xml><?xml version="1.0" encoding="utf-8"?>
<a:theme xmlns:a="http://schemas.openxmlformats.org/drawingml/2006/main" name="Title_Only">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otx" id="{8BE5332F-B1D3-4582-B798-7CA24AB01EEF}" vid="{8B9F7288-EA74-4CEA-8E32-C7FEA73CC0A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Office">
      <a:majorFont>
        <a:latin typeface="Ebrim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171</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vt:i4>
      </vt:variant>
    </vt:vector>
  </HeadingPairs>
  <TitlesOfParts>
    <vt:vector size="11" baseType="lpstr">
      <vt:lpstr>Arial</vt:lpstr>
      <vt:lpstr>Calibri</vt:lpstr>
      <vt:lpstr>Ebrima</vt:lpstr>
      <vt:lpstr>Georgia</vt:lpstr>
      <vt:lpstr>Wingdings 3</vt:lpstr>
      <vt:lpstr>Blank</vt:lpstr>
      <vt:lpstr>Covers+dividers</vt:lpstr>
      <vt:lpstr>Charts+diagrams</vt:lpstr>
      <vt:lpstr>TOC</vt:lpstr>
      <vt:lpstr>Title_Only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KNEPPER, Ute</dc:creator>
  <cp:lastModifiedBy>KNEPPER, Ute</cp:lastModifiedBy>
  <cp:revision>6</cp:revision>
  <dcterms:created xsi:type="dcterms:W3CDTF">2023-03-13T09:09:37Z</dcterms:created>
  <dcterms:modified xsi:type="dcterms:W3CDTF">2023-03-13T16:36:14Z</dcterms:modified>
</cp:coreProperties>
</file>