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 id="2147483857" r:id="rId2"/>
    <p:sldMasterId id="2147483858" r:id="rId3"/>
    <p:sldMasterId id="2147483859" r:id="rId4"/>
    <p:sldMasterId id="2147483860" r:id="rId5"/>
  </p:sldMasterIdLst>
  <p:notesMasterIdLst>
    <p:notesMasterId r:id="rId7"/>
  </p:notesMasterIdLst>
  <p:handoutMasterIdLst>
    <p:handoutMasterId r:id="rId8"/>
  </p:handoutMasterIdLst>
  <p:sldIdLst>
    <p:sldId id="258" r:id="rId6"/>
  </p:sldIdLst>
  <p:sldSz cx="10693400" cy="6011863"/>
  <p:notesSz cx="6797675" cy="9926638"/>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3D18E54-BD49-43F7-9CA5-46850123D229}">
          <p14:sldIdLst>
            <p14:sldId id="258"/>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202" autoAdjust="0"/>
  </p:normalViewPr>
  <p:slideViewPr>
    <p:cSldViewPr snapToGrid="0">
      <p:cViewPr varScale="1">
        <p:scale>
          <a:sx n="126" d="100"/>
          <a:sy n="126" d="100"/>
        </p:scale>
        <p:origin x="544" y="96"/>
      </p:cViewPr>
      <p:guideLst/>
    </p:cSldViewPr>
  </p:slideViewPr>
  <p:notesTextViewPr>
    <p:cViewPr>
      <p:scale>
        <a:sx n="1" d="1"/>
        <a:sy n="1" d="1"/>
      </p:scale>
      <p:origin x="0" y="0"/>
    </p:cViewPr>
  </p:notesTextViewPr>
  <p:notesViewPr>
    <p:cSldViewPr snapToGrid="0" showGuides="1">
      <p:cViewPr varScale="1">
        <p:scale>
          <a:sx n="88" d="100"/>
          <a:sy n="88" d="100"/>
        </p:scale>
        <p:origin x="-3804"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2E504C4-8277-4B65-8BB3-C4168D6A9C8C}" type="datetimeFigureOut">
              <a:rPr lang="en-US" smtClean="0"/>
              <a:t>3/13/2023</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1136C13-FBC8-457C-BC68-DDB1747273E2}" type="slidenum">
              <a:rPr lang="en-US" smtClean="0"/>
              <a:t>‹#›</a:t>
            </a:fld>
            <a:endParaRPr lang="en-US"/>
          </a:p>
        </p:txBody>
      </p:sp>
    </p:spTree>
    <p:extLst>
      <p:ext uri="{BB962C8B-B14F-4D97-AF65-F5344CB8AC3E}">
        <p14:creationId xmlns:p14="http://schemas.microsoft.com/office/powerpoint/2010/main" val="4144551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D255A95-DA0C-45E4-B3AF-7FAE4770FBF9}" type="datetimeFigureOut">
              <a:rPr lang="en-US" smtClean="0"/>
              <a:t>3/13/2023</a:t>
            </a:fld>
            <a:endParaRPr lang="en-US"/>
          </a:p>
        </p:txBody>
      </p:sp>
      <p:sp>
        <p:nvSpPr>
          <p:cNvPr id="4" name="Slide Image Placeholder 3"/>
          <p:cNvSpPr>
            <a:spLocks noGrp="1" noRot="1" noChangeAspect="1"/>
          </p:cNvSpPr>
          <p:nvPr>
            <p:ph type="sldImg" idx="2"/>
          </p:nvPr>
        </p:nvSpPr>
        <p:spPr>
          <a:xfrm>
            <a:off x="88900" y="744538"/>
            <a:ext cx="661987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78F61D1-60F2-46B8-9B0D-9252BCC28DBF}" type="slidenum">
              <a:rPr lang="en-US" smtClean="0"/>
              <a:t>‹#›</a:t>
            </a:fld>
            <a:endParaRPr lang="en-US"/>
          </a:p>
        </p:txBody>
      </p:sp>
    </p:spTree>
    <p:extLst>
      <p:ext uri="{BB962C8B-B14F-4D97-AF65-F5344CB8AC3E}">
        <p14:creationId xmlns:p14="http://schemas.microsoft.com/office/powerpoint/2010/main" val="3913830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353586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dark">
    <p:bg>
      <p:bgPr>
        <a:solidFill>
          <a:schemeClr val="tx1"/>
        </a:solidFill>
        <a:effectLst/>
      </p:bgPr>
    </p:bg>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1386700" y="2520000"/>
            <a:ext cx="7920000" cy="720000"/>
          </a:xfrm>
          <a:prstGeom prst="rect">
            <a:avLst/>
          </a:prstGeom>
        </p:spPr>
        <p:txBody>
          <a:bodyPr vert="horz" lIns="0" tIns="0" rIns="0" bIns="0" rtlCol="0" anchor="b" anchorCtr="0">
            <a:noAutofit/>
          </a:bodyPr>
          <a:lstStyle>
            <a:lvl1pPr>
              <a:defRPr sz="3600" b="1">
                <a:solidFill>
                  <a:schemeClr val="bg1"/>
                </a:solidFill>
              </a:defRPr>
            </a:lvl1pPr>
          </a:lstStyle>
          <a:p>
            <a:r>
              <a:rPr lang="en-GB" noProof="0" dirty="0"/>
              <a:t>Add title here</a:t>
            </a:r>
          </a:p>
        </p:txBody>
      </p:sp>
      <p:sp>
        <p:nvSpPr>
          <p:cNvPr id="9"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2000" b="0">
                <a:solidFill>
                  <a:schemeClr val="bg1"/>
                </a:solidFill>
                <a:latin typeface="+mj-lt"/>
              </a:defRPr>
            </a:lvl1pPr>
            <a:lvl2pPr marL="0" indent="0">
              <a:buNone/>
              <a:defRPr sz="1600" i="0">
                <a:solidFill>
                  <a:schemeClr val="bg1"/>
                </a:solidFill>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
        <p:nvSpPr>
          <p:cNvPr id="5" name="Text Placeholder 4"/>
          <p:cNvSpPr>
            <a:spLocks noGrp="1"/>
          </p:cNvSpPr>
          <p:nvPr>
            <p:ph type="body" sz="quarter" idx="12" hasCustomPrompt="1"/>
          </p:nvPr>
        </p:nvSpPr>
        <p:spPr>
          <a:xfrm>
            <a:off x="1386700" y="4140000"/>
            <a:ext cx="7920000" cy="360000"/>
          </a:xfrm>
          <a:prstGeom prst="rect">
            <a:avLst/>
          </a:prstGeom>
        </p:spPr>
        <p:txBody>
          <a:bodyPr anchor="t"/>
          <a:lstStyle>
            <a:lvl1pPr algn="ctr">
              <a:defRPr sz="1800" b="0">
                <a:solidFill>
                  <a:schemeClr val="bg1"/>
                </a:solidFill>
                <a:latin typeface="+mn-lt"/>
              </a:defRPr>
            </a:lvl1pPr>
            <a:lvl2pPr>
              <a:defRPr sz="1800" b="0">
                <a:solidFill>
                  <a:schemeClr val="bg1"/>
                </a:solidFill>
                <a:latin typeface="+mn-lt"/>
              </a:defRPr>
            </a:lvl2pPr>
            <a:lvl3pPr>
              <a:defRPr sz="1800" b="0">
                <a:solidFill>
                  <a:schemeClr val="bg1"/>
                </a:solidFill>
                <a:latin typeface="+mn-lt"/>
              </a:defRPr>
            </a:lvl3pPr>
            <a:lvl4pPr>
              <a:defRPr sz="1800" b="0">
                <a:solidFill>
                  <a:schemeClr val="bg1"/>
                </a:solidFill>
                <a:latin typeface="+mn-lt"/>
              </a:defRPr>
            </a:lvl4pPr>
            <a:lvl5pPr>
              <a:defRPr sz="1800" b="0">
                <a:solidFill>
                  <a:schemeClr val="bg1"/>
                </a:solidFill>
                <a:latin typeface="+mn-lt"/>
              </a:defRPr>
            </a:lvl5pPr>
          </a:lstStyle>
          <a:p>
            <a:pPr lvl="0"/>
            <a:r>
              <a:rPr lang="en-US" dirty="0"/>
              <a:t>Add name, date and location here</a:t>
            </a:r>
            <a:endParaRPr lang="en-GB"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86700" y="5234839"/>
            <a:ext cx="2520000" cy="532394"/>
          </a:xfrm>
          <a:prstGeom prst="rect">
            <a:avLst/>
          </a:prstGeom>
          <a:noFill/>
          <a:ln>
            <a:noFill/>
          </a:ln>
        </p:spPr>
      </p:pic>
    </p:spTree>
    <p:extLst>
      <p:ext uri="{BB962C8B-B14F-4D97-AF65-F5344CB8AC3E}">
        <p14:creationId xmlns:p14="http://schemas.microsoft.com/office/powerpoint/2010/main" val="93765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p:bg>
      <p:bgPr>
        <a:blipFill dpi="0" rotWithShape="1">
          <a:blip r:embed="rId2">
            <a:lum/>
          </a:blip>
          <a:srcRect/>
          <a:stretch>
            <a:fillRect b="-5000"/>
          </a:stretch>
        </a:blipFill>
        <a:effectLst/>
      </p:bgPr>
    </p:bg>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1386700" y="2520000"/>
            <a:ext cx="7920000" cy="720000"/>
          </a:xfrm>
          <a:prstGeom prst="rect">
            <a:avLst/>
          </a:prstGeom>
        </p:spPr>
        <p:txBody>
          <a:bodyPr vert="horz" lIns="0" tIns="0" rIns="0" bIns="0" rtlCol="0" anchor="b" anchorCtr="0">
            <a:noAutofit/>
          </a:bodyPr>
          <a:lstStyle>
            <a:lvl1pPr>
              <a:defRPr sz="3600" b="1">
                <a:solidFill>
                  <a:schemeClr val="bg1"/>
                </a:solidFill>
              </a:defRPr>
            </a:lvl1pPr>
          </a:lstStyle>
          <a:p>
            <a:r>
              <a:rPr lang="en-GB" noProof="0" dirty="0"/>
              <a:t>Add title here</a:t>
            </a:r>
          </a:p>
        </p:txBody>
      </p:sp>
      <p:sp>
        <p:nvSpPr>
          <p:cNvPr id="8"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2000" b="0">
                <a:solidFill>
                  <a:schemeClr val="bg1"/>
                </a:solidFill>
                <a:latin typeface="+mj-lt"/>
              </a:defRPr>
            </a:lvl1pPr>
            <a:lvl2pPr marL="0" indent="0">
              <a:buNone/>
              <a:defRPr sz="1600" i="0">
                <a:solidFill>
                  <a:schemeClr val="bg1"/>
                </a:solidFill>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
        <p:nvSpPr>
          <p:cNvPr id="12" name="Text Placeholder 4"/>
          <p:cNvSpPr>
            <a:spLocks noGrp="1"/>
          </p:cNvSpPr>
          <p:nvPr>
            <p:ph type="body" sz="quarter" idx="12" hasCustomPrompt="1"/>
          </p:nvPr>
        </p:nvSpPr>
        <p:spPr>
          <a:xfrm>
            <a:off x="1386700" y="4140000"/>
            <a:ext cx="7920000" cy="360000"/>
          </a:xfrm>
          <a:prstGeom prst="rect">
            <a:avLst/>
          </a:prstGeom>
        </p:spPr>
        <p:txBody>
          <a:bodyPr anchor="t"/>
          <a:lstStyle>
            <a:lvl1pPr algn="ctr">
              <a:defRPr sz="1800" b="0">
                <a:solidFill>
                  <a:schemeClr val="bg1"/>
                </a:solidFill>
                <a:latin typeface="+mn-lt"/>
              </a:defRPr>
            </a:lvl1pPr>
            <a:lvl2pPr>
              <a:defRPr sz="1800" b="0">
                <a:solidFill>
                  <a:schemeClr val="bg1"/>
                </a:solidFill>
                <a:latin typeface="+mn-lt"/>
              </a:defRPr>
            </a:lvl2pPr>
            <a:lvl3pPr>
              <a:defRPr sz="1800" b="0">
                <a:solidFill>
                  <a:schemeClr val="bg1"/>
                </a:solidFill>
                <a:latin typeface="+mn-lt"/>
              </a:defRPr>
            </a:lvl3pPr>
            <a:lvl4pPr>
              <a:defRPr sz="1800" b="0">
                <a:solidFill>
                  <a:schemeClr val="bg1"/>
                </a:solidFill>
                <a:latin typeface="+mn-lt"/>
              </a:defRPr>
            </a:lvl4pPr>
            <a:lvl5pPr>
              <a:defRPr sz="1800" b="0">
                <a:solidFill>
                  <a:schemeClr val="bg1"/>
                </a:solidFill>
                <a:latin typeface="+mn-lt"/>
              </a:defRPr>
            </a:lvl5pPr>
          </a:lstStyle>
          <a:p>
            <a:pPr lvl="0"/>
            <a:r>
              <a:rPr lang="en-GB" dirty="0"/>
              <a:t>Add name, date and location here</a:t>
            </a:r>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086700" y="5234839"/>
            <a:ext cx="2520000" cy="532394"/>
          </a:xfrm>
          <a:prstGeom prst="rect">
            <a:avLst/>
          </a:prstGeom>
          <a:noFill/>
          <a:ln>
            <a:noFill/>
          </a:ln>
        </p:spPr>
      </p:pic>
    </p:spTree>
    <p:extLst>
      <p:ext uri="{BB962C8B-B14F-4D97-AF65-F5344CB8AC3E}">
        <p14:creationId xmlns:p14="http://schemas.microsoft.com/office/powerpoint/2010/main" val="2739344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light">
    <p:spTree>
      <p:nvGrpSpPr>
        <p:cNvPr id="1" name=""/>
        <p:cNvGrpSpPr/>
        <p:nvPr/>
      </p:nvGrpSpPr>
      <p:grpSpPr>
        <a:xfrm>
          <a:off x="0" y="0"/>
          <a:ext cx="0" cy="0"/>
          <a:chOff x="0" y="0"/>
          <a:chExt cx="0" cy="0"/>
        </a:xfrm>
      </p:grpSpPr>
      <p:sp>
        <p:nvSpPr>
          <p:cNvPr id="10" name="Title Placeholder 7"/>
          <p:cNvSpPr>
            <a:spLocks noGrp="1"/>
          </p:cNvSpPr>
          <p:nvPr>
            <p:ph type="title" hasCustomPrompt="1"/>
          </p:nvPr>
        </p:nvSpPr>
        <p:spPr>
          <a:xfrm>
            <a:off x="1386700" y="2520000"/>
            <a:ext cx="7920000" cy="720000"/>
          </a:xfrm>
          <a:prstGeom prst="rect">
            <a:avLst/>
          </a:prstGeom>
        </p:spPr>
        <p:txBody>
          <a:bodyPr vert="horz" lIns="0" tIns="0" rIns="0" bIns="0" rtlCol="0" anchor="b" anchorCtr="0">
            <a:noAutofit/>
          </a:bodyPr>
          <a:lstStyle>
            <a:lvl1pPr>
              <a:defRPr sz="3600" b="1">
                <a:solidFill>
                  <a:schemeClr val="accent1"/>
                </a:solidFill>
              </a:defRPr>
            </a:lvl1pPr>
          </a:lstStyle>
          <a:p>
            <a:r>
              <a:rPr lang="en-GB" noProof="0" dirty="0"/>
              <a:t>Add title here</a:t>
            </a:r>
          </a:p>
        </p:txBody>
      </p:sp>
      <p:sp>
        <p:nvSpPr>
          <p:cNvPr id="11"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2000" b="0">
                <a:solidFill>
                  <a:schemeClr val="accent1"/>
                </a:solidFill>
                <a:latin typeface="+mj-lt"/>
              </a:defRPr>
            </a:lvl1pPr>
            <a:lvl2pPr marL="0" indent="0">
              <a:buNone/>
              <a:defRPr sz="1600" i="0">
                <a:solidFill>
                  <a:schemeClr val="bg1"/>
                </a:solidFill>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
        <p:nvSpPr>
          <p:cNvPr id="12" name="Text Placeholder 4"/>
          <p:cNvSpPr>
            <a:spLocks noGrp="1"/>
          </p:cNvSpPr>
          <p:nvPr>
            <p:ph type="body" sz="quarter" idx="12" hasCustomPrompt="1"/>
          </p:nvPr>
        </p:nvSpPr>
        <p:spPr>
          <a:xfrm>
            <a:off x="1386700" y="4140000"/>
            <a:ext cx="7920000" cy="360000"/>
          </a:xfrm>
          <a:prstGeom prst="rect">
            <a:avLst/>
          </a:prstGeom>
        </p:spPr>
        <p:txBody>
          <a:bodyPr anchor="t"/>
          <a:lstStyle>
            <a:lvl1pPr algn="ctr">
              <a:defRPr sz="1800" b="0">
                <a:solidFill>
                  <a:schemeClr val="accent1"/>
                </a:solidFill>
                <a:latin typeface="+mn-lt"/>
              </a:defRPr>
            </a:lvl1pPr>
            <a:lvl2pPr>
              <a:defRPr sz="1800" b="0">
                <a:solidFill>
                  <a:schemeClr val="bg1"/>
                </a:solidFill>
                <a:latin typeface="+mn-lt"/>
              </a:defRPr>
            </a:lvl2pPr>
            <a:lvl3pPr>
              <a:defRPr sz="1800" b="0">
                <a:solidFill>
                  <a:schemeClr val="bg1"/>
                </a:solidFill>
                <a:latin typeface="+mn-lt"/>
              </a:defRPr>
            </a:lvl3pPr>
            <a:lvl4pPr>
              <a:defRPr sz="1800" b="0">
                <a:solidFill>
                  <a:schemeClr val="bg1"/>
                </a:solidFill>
                <a:latin typeface="+mn-lt"/>
              </a:defRPr>
            </a:lvl4pPr>
            <a:lvl5pPr>
              <a:defRPr sz="1800" b="0">
                <a:solidFill>
                  <a:schemeClr val="bg1"/>
                </a:solidFill>
                <a:latin typeface="+mn-lt"/>
              </a:defRPr>
            </a:lvl5pPr>
          </a:lstStyle>
          <a:p>
            <a:pPr lvl="0"/>
            <a:r>
              <a:rPr lang="en-GB" dirty="0"/>
              <a:t>Add name, date and location here</a:t>
            </a:r>
          </a:p>
        </p:txBody>
      </p:sp>
      <p:pic>
        <p:nvPicPr>
          <p:cNvPr id="6" name="Logo"/>
          <p:cNvPicPr>
            <a:picLocks noChangeAspect="1"/>
          </p:cNvPicPr>
          <p:nvPr userDrawn="1"/>
        </p:nvPicPr>
        <p:blipFill>
          <a:blip r:embed="rId2"/>
          <a:srcRect/>
          <a:stretch/>
        </p:blipFill>
        <p:spPr>
          <a:xfrm>
            <a:off x="4086700" y="5234885"/>
            <a:ext cx="2520000" cy="532725"/>
          </a:xfrm>
          <a:prstGeom prst="rect">
            <a:avLst/>
          </a:prstGeom>
          <a:noFill/>
          <a:ln>
            <a:noFill/>
          </a:ln>
        </p:spPr>
      </p:pic>
    </p:spTree>
    <p:extLst>
      <p:ext uri="{BB962C8B-B14F-4D97-AF65-F5344CB8AC3E}">
        <p14:creationId xmlns:p14="http://schemas.microsoft.com/office/powerpoint/2010/main" val="838349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dark">
    <p:bg>
      <p:bgPr>
        <a:solidFill>
          <a:schemeClr val="tx1"/>
        </a:solidFill>
        <a:effectLst/>
      </p:bgPr>
    </p:bg>
    <p:spTree>
      <p:nvGrpSpPr>
        <p:cNvPr id="1" name=""/>
        <p:cNvGrpSpPr/>
        <p:nvPr/>
      </p:nvGrpSpPr>
      <p:grpSpPr>
        <a:xfrm>
          <a:off x="0" y="0"/>
          <a:ext cx="0" cy="0"/>
          <a:chOff x="0" y="0"/>
          <a:chExt cx="0" cy="0"/>
        </a:xfrm>
      </p:grpSpPr>
      <p:sp>
        <p:nvSpPr>
          <p:cNvPr id="3" name="Title Placeholder 7"/>
          <p:cNvSpPr>
            <a:spLocks noGrp="1"/>
          </p:cNvSpPr>
          <p:nvPr>
            <p:ph type="title" hasCustomPrompt="1"/>
          </p:nvPr>
        </p:nvSpPr>
        <p:spPr>
          <a:xfrm>
            <a:off x="1386700" y="2520000"/>
            <a:ext cx="7920000" cy="720000"/>
          </a:xfrm>
          <a:prstGeom prst="rect">
            <a:avLst/>
          </a:prstGeom>
        </p:spPr>
        <p:txBody>
          <a:bodyPr vert="horz" lIns="0" tIns="0" rIns="0" bIns="0" rtlCol="0" anchor="b" anchorCtr="0">
            <a:noAutofit/>
          </a:bodyPr>
          <a:lstStyle>
            <a:lvl1pPr>
              <a:defRPr sz="2800" b="1">
                <a:solidFill>
                  <a:schemeClr val="bg1"/>
                </a:solidFill>
              </a:defRPr>
            </a:lvl1pPr>
          </a:lstStyle>
          <a:p>
            <a:r>
              <a:rPr lang="en-GB" noProof="0" dirty="0"/>
              <a:t>Add section name here</a:t>
            </a:r>
          </a:p>
        </p:txBody>
      </p:sp>
      <p:sp>
        <p:nvSpPr>
          <p:cNvPr id="4"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1800" b="0">
                <a:solidFill>
                  <a:schemeClr val="bg1"/>
                </a:solidFill>
                <a:latin typeface="+mj-lt"/>
              </a:defRPr>
            </a:lvl1pPr>
            <a:lvl2pPr marL="521528" indent="0">
              <a:buNone/>
              <a:defRPr sz="1800">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Tree>
    <p:extLst>
      <p:ext uri="{BB962C8B-B14F-4D97-AF65-F5344CB8AC3E}">
        <p14:creationId xmlns:p14="http://schemas.microsoft.com/office/powerpoint/2010/main" val="359331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light">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1386700" y="2519999"/>
            <a:ext cx="7920000" cy="720000"/>
          </a:xfrm>
          <a:prstGeom prst="rect">
            <a:avLst/>
          </a:prstGeom>
        </p:spPr>
        <p:txBody>
          <a:bodyPr vert="horz" lIns="0" tIns="0" rIns="0" bIns="0" rtlCol="0" anchor="b" anchorCtr="0">
            <a:noAutofit/>
          </a:bodyPr>
          <a:lstStyle>
            <a:lvl1pPr>
              <a:defRPr sz="2800" b="1">
                <a:solidFill>
                  <a:schemeClr val="accent1"/>
                </a:solidFill>
              </a:defRPr>
            </a:lvl1pPr>
          </a:lstStyle>
          <a:p>
            <a:r>
              <a:rPr lang="en-GB" noProof="0" dirty="0"/>
              <a:t>Add section name here</a:t>
            </a:r>
          </a:p>
        </p:txBody>
      </p:sp>
      <p:sp>
        <p:nvSpPr>
          <p:cNvPr id="9"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1800" b="0">
                <a:solidFill>
                  <a:schemeClr val="accent1"/>
                </a:solidFill>
                <a:latin typeface="+mj-lt"/>
              </a:defRPr>
            </a:lvl1pPr>
            <a:lvl2pPr marL="521528" indent="0">
              <a:buNone/>
              <a:defRPr sz="1800">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Tree>
    <p:extLst>
      <p:ext uri="{BB962C8B-B14F-4D97-AF65-F5344CB8AC3E}">
        <p14:creationId xmlns:p14="http://schemas.microsoft.com/office/powerpoint/2010/main" val="4231094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620700" y="1296000"/>
            <a:ext cx="7452000" cy="3420000"/>
          </a:xfrm>
          <a:prstGeom prst="rect">
            <a:avLst/>
          </a:prstGeom>
        </p:spPr>
        <p:txBody>
          <a:bodyPr/>
          <a:lstStyle>
            <a:lvl1pPr algn="ctr">
              <a:defRPr sz="2800"/>
            </a:lvl1pPr>
            <a:lvl2pPr algn="ctr">
              <a:defRPr sz="1800" b="0" i="1">
                <a:latin typeface="+mn-lt"/>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172028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K Disclaimer">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620700" y="2520001"/>
            <a:ext cx="7452000" cy="900000"/>
          </a:xfrm>
          <a:prstGeom prst="rect">
            <a:avLst/>
          </a:prstGeom>
        </p:spPr>
        <p:txBody>
          <a:bodyPr vert="horz" lIns="0" tIns="0" rIns="0" bIns="0" rtlCol="0" anchor="ctr" anchorCtr="0">
            <a:noAutofit/>
          </a:bodyPr>
          <a:lstStyle>
            <a:lvl1pPr>
              <a:defRPr sz="3200" b="1">
                <a:solidFill>
                  <a:schemeClr val="accent1"/>
                </a:solidFill>
              </a:defRPr>
            </a:lvl1pPr>
          </a:lstStyle>
          <a:p>
            <a:r>
              <a:rPr lang="en-GB" noProof="0" dirty="0"/>
              <a:t>Text</a:t>
            </a:r>
          </a:p>
        </p:txBody>
      </p:sp>
      <p:sp>
        <p:nvSpPr>
          <p:cNvPr id="11" name="Disclaimer info"/>
          <p:cNvSpPr/>
          <p:nvPr userDrawn="1"/>
        </p:nvSpPr>
        <p:spPr>
          <a:xfrm>
            <a:off x="1620700" y="3877658"/>
            <a:ext cx="7452000" cy="1615691"/>
          </a:xfrm>
          <a:prstGeom prst="rect">
            <a:avLst/>
          </a:prstGeom>
        </p:spPr>
        <p:txBody>
          <a:bodyPr wrap="square" lIns="0" tIns="35790" rIns="0" bIns="35790" anchor="b" anchorCtr="0">
            <a:noAutofit/>
          </a:bodyPr>
          <a:lstStyle/>
          <a:p>
            <a:pPr algn="ctr" defTabSz="357896">
              <a:spcAft>
                <a:spcPts val="600"/>
              </a:spcAft>
            </a:pPr>
            <a:r>
              <a:rPr lang="en-GB" sz="800" noProof="0" dirty="0">
                <a:solidFill>
                  <a:schemeClr val="accent1"/>
                </a:solidFill>
                <a:latin typeface="+mn-lt"/>
                <a:cs typeface="Arial"/>
              </a:rPr>
              <a:t>This material is provided by the international law firm Freshfields Bruckhaus Deringer LLP (a limited liability partnership organised under the laws of England and Wales authorised and regulated by the Solicitors Regulation Authority (SRA no. 484861)) and associated entities and undertakings carrying on business under, or including, the name Freshfields Bruckhaus Deringer in a number of jurisdictions, together referred to in the material as ‘Freshfields’. For further regulatory information please refer to www.freshfields.com/support/legal-notice.</a:t>
            </a:r>
          </a:p>
          <a:p>
            <a:pPr algn="ctr" defTabSz="357896">
              <a:spcAft>
                <a:spcPts val="600"/>
              </a:spcAft>
            </a:pPr>
            <a:r>
              <a:rPr lang="en-GB" sz="800" noProof="0" dirty="0">
                <a:solidFill>
                  <a:schemeClr val="accent1"/>
                </a:solidFill>
                <a:latin typeface="+mn-lt"/>
                <a:cs typeface="Arial"/>
              </a:rPr>
              <a:t>Freshfields Bruckhaus Deringer has offices in Austria, Bahrain, Belgium, China, England, France, Germany, Hong Kong, Italy, Japan, the Netherlands, Singapore, Spain, the United Arab Emirates, the United States and Vietnam. </a:t>
            </a:r>
          </a:p>
          <a:p>
            <a:pPr algn="ctr" defTabSz="357896">
              <a:spcAft>
                <a:spcPts val="600"/>
              </a:spcAft>
            </a:pPr>
            <a:r>
              <a:rPr lang="en-GB" sz="800" noProof="0" dirty="0">
                <a:solidFill>
                  <a:schemeClr val="accent1"/>
                </a:solidFill>
                <a:latin typeface="+mn-lt"/>
                <a:cs typeface="Arial"/>
              </a:rPr>
              <a:t>This material is for general information only and is not intended to provide legal advice.</a:t>
            </a:r>
          </a:p>
          <a:p>
            <a:pPr algn="ctr" defTabSz="357896">
              <a:spcAft>
                <a:spcPts val="600"/>
              </a:spcAft>
            </a:pPr>
            <a:r>
              <a:rPr lang="en-GB" sz="900" b="1" noProof="0" dirty="0">
                <a:solidFill>
                  <a:schemeClr val="accent1"/>
                </a:solidFill>
                <a:latin typeface="+mn-lt"/>
                <a:cs typeface="Arial"/>
              </a:rPr>
              <a:t>© Freshfields Bruckhaus Deringer LLP 2023</a:t>
            </a:r>
          </a:p>
        </p:txBody>
      </p:sp>
      <p:sp>
        <p:nvSpPr>
          <p:cNvPr id="3" name="Text Placeholder 2"/>
          <p:cNvSpPr>
            <a:spLocks noGrp="1"/>
          </p:cNvSpPr>
          <p:nvPr>
            <p:ph type="body" sz="quarter" idx="10" hasCustomPrompt="1"/>
          </p:nvPr>
        </p:nvSpPr>
        <p:spPr>
          <a:xfrm>
            <a:off x="8587062" y="5310126"/>
            <a:ext cx="1584499" cy="269875"/>
          </a:xfrm>
          <a:prstGeom prst="rect">
            <a:avLst/>
          </a:prstGeom>
        </p:spPr>
        <p:txBody>
          <a:bodyPr anchor="b"/>
          <a:lstStyle>
            <a:lvl1pPr algn="r">
              <a:defRPr sz="900" b="0">
                <a:latin typeface="+mn-lt"/>
              </a:defRPr>
            </a:lvl1pPr>
          </a:lstStyle>
          <a:p>
            <a:pPr lvl="0"/>
            <a:r>
              <a:rPr lang="en-US" dirty="0"/>
              <a:t>Ref number</a:t>
            </a:r>
          </a:p>
        </p:txBody>
      </p:sp>
    </p:spTree>
    <p:extLst>
      <p:ext uri="{BB962C8B-B14F-4D97-AF65-F5344CB8AC3E}">
        <p14:creationId xmlns:p14="http://schemas.microsoft.com/office/powerpoint/2010/main" val="546233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sclaimer Germany">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620700" y="2520001"/>
            <a:ext cx="7452000" cy="900000"/>
          </a:xfrm>
          <a:prstGeom prst="rect">
            <a:avLst/>
          </a:prstGeom>
        </p:spPr>
        <p:txBody>
          <a:bodyPr vert="horz" lIns="0" tIns="0" rIns="0" bIns="0" rtlCol="0" anchor="ctr" anchorCtr="0">
            <a:noAutofit/>
          </a:bodyPr>
          <a:lstStyle>
            <a:lvl1pPr>
              <a:defRPr sz="3200" b="1">
                <a:solidFill>
                  <a:schemeClr val="accent1"/>
                </a:solidFill>
              </a:defRPr>
            </a:lvl1pPr>
          </a:lstStyle>
          <a:p>
            <a:r>
              <a:rPr lang="en-GB" noProof="0" dirty="0"/>
              <a:t>Text</a:t>
            </a:r>
          </a:p>
        </p:txBody>
      </p:sp>
      <p:sp>
        <p:nvSpPr>
          <p:cNvPr id="11" name="Disclaimer info"/>
          <p:cNvSpPr/>
          <p:nvPr userDrawn="1"/>
        </p:nvSpPr>
        <p:spPr>
          <a:xfrm>
            <a:off x="1620700" y="3877658"/>
            <a:ext cx="7452000" cy="1615691"/>
          </a:xfrm>
          <a:prstGeom prst="rect">
            <a:avLst/>
          </a:prstGeom>
        </p:spPr>
        <p:txBody>
          <a:bodyPr wrap="square" lIns="0" tIns="35790" rIns="0" bIns="35790" anchor="b" anchorCtr="0">
            <a:noAutofit/>
          </a:bodyPr>
          <a:lstStyle/>
          <a:p>
            <a:pPr algn="ctr" defTabSz="357896"/>
            <a:r>
              <a:rPr lang="de-DE" sz="900" noProof="0" dirty="0">
                <a:solidFill>
                  <a:schemeClr val="accent1"/>
                </a:solidFill>
                <a:latin typeface="+mn-lt"/>
                <a:cs typeface="Arial"/>
              </a:rPr>
              <a:t>Diese Informationen sind nicht als umfassende Darstellung gedacht und können eine individuelle Rechtsberatung nicht ersetzen.</a:t>
            </a:r>
          </a:p>
          <a:p>
            <a:pPr algn="ctr" defTabSz="715792" fontAlgn="base">
              <a:spcBef>
                <a:spcPct val="50000"/>
              </a:spcBef>
              <a:spcAft>
                <a:spcPct val="0"/>
              </a:spcAft>
              <a:defRPr/>
            </a:pPr>
            <a:r>
              <a:rPr lang="en-GB" sz="1000" b="1" noProof="0" dirty="0">
                <a:solidFill>
                  <a:schemeClr val="accent1"/>
                </a:solidFill>
                <a:latin typeface="+mn-lt"/>
                <a:cs typeface="Arial"/>
              </a:rPr>
              <a:t>© Freshfields Bruckhaus Deringer </a:t>
            </a:r>
            <a:r>
              <a:rPr lang="de-DE" sz="1000" b="1" noProof="0" dirty="0">
                <a:solidFill>
                  <a:schemeClr val="accent1"/>
                </a:solidFill>
                <a:latin typeface="+mn-lt"/>
                <a:cs typeface="Arial"/>
              </a:rPr>
              <a:t>Rechtsanwälte Steuerberater PartG mbB 2023</a:t>
            </a:r>
            <a:endParaRPr lang="en-GB" sz="1000" b="1" noProof="0" dirty="0">
              <a:solidFill>
                <a:schemeClr val="accent1"/>
              </a:solidFill>
              <a:latin typeface="+mn-lt"/>
              <a:cs typeface="Arial"/>
            </a:endParaRPr>
          </a:p>
        </p:txBody>
      </p:sp>
      <p:sp>
        <p:nvSpPr>
          <p:cNvPr id="3" name="Text Placeholder 2"/>
          <p:cNvSpPr>
            <a:spLocks noGrp="1"/>
          </p:cNvSpPr>
          <p:nvPr>
            <p:ph type="body" sz="quarter" idx="10" hasCustomPrompt="1"/>
          </p:nvPr>
        </p:nvSpPr>
        <p:spPr>
          <a:xfrm>
            <a:off x="8587062" y="5310126"/>
            <a:ext cx="1584499" cy="269875"/>
          </a:xfrm>
          <a:prstGeom prst="rect">
            <a:avLst/>
          </a:prstGeom>
        </p:spPr>
        <p:txBody>
          <a:bodyPr anchor="b"/>
          <a:lstStyle>
            <a:lvl1pPr algn="r">
              <a:defRPr sz="900" b="0">
                <a:latin typeface="+mn-lt"/>
              </a:defRPr>
            </a:lvl1pPr>
          </a:lstStyle>
          <a:p>
            <a:pPr lvl="0"/>
            <a:r>
              <a:rPr lang="en-US" dirty="0"/>
              <a:t>Ref number</a:t>
            </a:r>
          </a:p>
        </p:txBody>
      </p:sp>
    </p:spTree>
    <p:extLst>
      <p:ext uri="{BB962C8B-B14F-4D97-AF65-F5344CB8AC3E}">
        <p14:creationId xmlns:p14="http://schemas.microsoft.com/office/powerpoint/2010/main" val="2481048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UK Disclaimer">
    <p:bg>
      <p:bgPr>
        <a:solidFill>
          <a:schemeClr val="accent1"/>
        </a:solidFill>
        <a:effectLst/>
      </p:bgPr>
    </p:bg>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620700" y="2520001"/>
            <a:ext cx="7452000" cy="900000"/>
          </a:xfrm>
          <a:prstGeom prst="rect">
            <a:avLst/>
          </a:prstGeom>
        </p:spPr>
        <p:txBody>
          <a:bodyPr vert="horz" lIns="0" tIns="0" rIns="0" bIns="0" rtlCol="0" anchor="ctr" anchorCtr="0">
            <a:noAutofit/>
          </a:bodyPr>
          <a:lstStyle>
            <a:lvl1pPr>
              <a:defRPr sz="3200" b="1">
                <a:solidFill>
                  <a:schemeClr val="bg1"/>
                </a:solidFill>
              </a:defRPr>
            </a:lvl1pPr>
          </a:lstStyle>
          <a:p>
            <a:r>
              <a:rPr lang="en-GB" noProof="0" dirty="0"/>
              <a:t>Text</a:t>
            </a:r>
          </a:p>
        </p:txBody>
      </p:sp>
      <p:sp>
        <p:nvSpPr>
          <p:cNvPr id="11" name="Disclaimer info"/>
          <p:cNvSpPr/>
          <p:nvPr userDrawn="1"/>
        </p:nvSpPr>
        <p:spPr>
          <a:xfrm>
            <a:off x="1620700" y="3877658"/>
            <a:ext cx="7452000" cy="1615691"/>
          </a:xfrm>
          <a:prstGeom prst="rect">
            <a:avLst/>
          </a:prstGeom>
        </p:spPr>
        <p:txBody>
          <a:bodyPr wrap="square" lIns="0" tIns="35790" rIns="0" bIns="35790" anchor="b" anchorCtr="0">
            <a:noAutofit/>
          </a:bodyPr>
          <a:lstStyle/>
          <a:p>
            <a:pPr algn="ctr" defTabSz="357896">
              <a:spcAft>
                <a:spcPts val="600"/>
              </a:spcAft>
            </a:pPr>
            <a:r>
              <a:rPr lang="en-GB" sz="800" noProof="0" dirty="0">
                <a:solidFill>
                  <a:schemeClr val="bg1"/>
                </a:solidFill>
                <a:latin typeface="+mn-lt"/>
                <a:cs typeface="Arial"/>
              </a:rPr>
              <a:t>This material is provided by the international law firm Freshfields Bruckhaus Deringer LLP (a limited liability partnership organised under the laws of England and Wales authorised and regulated by the Solicitors Regulation Authority (SRA no. 484861)) and associated entities and undertakings carrying on business under, or including, the name Freshfields Bruckhaus Deringer in a number of jurisdictions, together referred to in the material as ‘Freshfields’. For further regulatory information please refer to www.freshfields.com/support/legal-notice.</a:t>
            </a:r>
          </a:p>
          <a:p>
            <a:pPr algn="ctr" defTabSz="357896">
              <a:spcAft>
                <a:spcPts val="600"/>
              </a:spcAft>
            </a:pPr>
            <a:r>
              <a:rPr lang="en-GB" sz="800" noProof="0" dirty="0">
                <a:solidFill>
                  <a:schemeClr val="bg1"/>
                </a:solidFill>
                <a:latin typeface="+mn-lt"/>
                <a:cs typeface="Arial"/>
              </a:rPr>
              <a:t>Freshfields Bruckhaus Deringer has offices in Austria, Bahrain, Belgium, China, England, France, Germany, Hong Kong, Italy, Japan, the Netherlands, Singapore, Spain, the United Arab Emirates, the United States and Vietnam. </a:t>
            </a:r>
          </a:p>
          <a:p>
            <a:pPr algn="ctr" defTabSz="357896">
              <a:spcAft>
                <a:spcPts val="600"/>
              </a:spcAft>
            </a:pPr>
            <a:r>
              <a:rPr lang="en-GB" sz="800" noProof="0" dirty="0">
                <a:solidFill>
                  <a:schemeClr val="bg1"/>
                </a:solidFill>
                <a:latin typeface="+mn-lt"/>
                <a:cs typeface="Arial"/>
              </a:rPr>
              <a:t>This material is for general information only and is not intended to provide legal advice.</a:t>
            </a:r>
          </a:p>
          <a:p>
            <a:pPr algn="ctr" defTabSz="357896">
              <a:spcAft>
                <a:spcPts val="600"/>
              </a:spcAft>
            </a:pPr>
            <a:r>
              <a:rPr lang="en-GB" sz="900" b="1" noProof="0" dirty="0">
                <a:solidFill>
                  <a:schemeClr val="bg1"/>
                </a:solidFill>
                <a:latin typeface="+mn-lt"/>
                <a:cs typeface="Arial"/>
              </a:rPr>
              <a:t>© Freshfields Bruckhaus Deringer LLP 2023</a:t>
            </a:r>
          </a:p>
        </p:txBody>
      </p:sp>
      <p:sp>
        <p:nvSpPr>
          <p:cNvPr id="3" name="Text Placeholder 2"/>
          <p:cNvSpPr>
            <a:spLocks noGrp="1"/>
          </p:cNvSpPr>
          <p:nvPr>
            <p:ph type="body" sz="quarter" idx="10" hasCustomPrompt="1"/>
          </p:nvPr>
        </p:nvSpPr>
        <p:spPr>
          <a:xfrm>
            <a:off x="8587062" y="5310126"/>
            <a:ext cx="1584499" cy="269875"/>
          </a:xfrm>
          <a:prstGeom prst="rect">
            <a:avLst/>
          </a:prstGeom>
        </p:spPr>
        <p:txBody>
          <a:bodyPr anchor="b"/>
          <a:lstStyle>
            <a:lvl1pPr algn="r">
              <a:defRPr sz="900" b="0">
                <a:latin typeface="+mn-lt"/>
              </a:defRPr>
            </a:lvl1pPr>
          </a:lstStyle>
          <a:p>
            <a:pPr lvl="0"/>
            <a:r>
              <a:rPr lang="en-US" dirty="0"/>
              <a:t>Ref number</a:t>
            </a:r>
          </a:p>
        </p:txBody>
      </p:sp>
    </p:spTree>
    <p:extLst>
      <p:ext uri="{BB962C8B-B14F-4D97-AF65-F5344CB8AC3E}">
        <p14:creationId xmlns:p14="http://schemas.microsoft.com/office/powerpoint/2010/main" val="1026223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Disclaimer Germany">
    <p:bg>
      <p:bgPr>
        <a:solidFill>
          <a:schemeClr val="accent1"/>
        </a:solidFill>
        <a:effectLst/>
      </p:bgPr>
    </p:bg>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620700" y="2520001"/>
            <a:ext cx="7452000" cy="900000"/>
          </a:xfrm>
          <a:prstGeom prst="rect">
            <a:avLst/>
          </a:prstGeom>
        </p:spPr>
        <p:txBody>
          <a:bodyPr vert="horz" lIns="0" tIns="0" rIns="0" bIns="0" rtlCol="0" anchor="ctr" anchorCtr="0">
            <a:noAutofit/>
          </a:bodyPr>
          <a:lstStyle>
            <a:lvl1pPr>
              <a:defRPr sz="3200" b="1">
                <a:solidFill>
                  <a:schemeClr val="bg1"/>
                </a:solidFill>
              </a:defRPr>
            </a:lvl1pPr>
          </a:lstStyle>
          <a:p>
            <a:r>
              <a:rPr lang="en-GB" noProof="0" dirty="0"/>
              <a:t>Text</a:t>
            </a:r>
          </a:p>
        </p:txBody>
      </p:sp>
      <p:sp>
        <p:nvSpPr>
          <p:cNvPr id="11" name="Disclaimer info"/>
          <p:cNvSpPr/>
          <p:nvPr userDrawn="1"/>
        </p:nvSpPr>
        <p:spPr>
          <a:xfrm>
            <a:off x="1620700" y="3877658"/>
            <a:ext cx="7452000" cy="1615691"/>
          </a:xfrm>
          <a:prstGeom prst="rect">
            <a:avLst/>
          </a:prstGeom>
        </p:spPr>
        <p:txBody>
          <a:bodyPr wrap="square" lIns="0" tIns="35790" rIns="0" bIns="35790" anchor="b" anchorCtr="0">
            <a:noAutofit/>
          </a:bodyPr>
          <a:lstStyle/>
          <a:p>
            <a:pPr algn="ctr" defTabSz="357896"/>
            <a:r>
              <a:rPr lang="de-DE" sz="900" noProof="0" dirty="0">
                <a:solidFill>
                  <a:schemeClr val="bg1"/>
                </a:solidFill>
                <a:latin typeface="+mn-lt"/>
                <a:cs typeface="Arial"/>
              </a:rPr>
              <a:t>Diese Informationen sind nicht als umfassende Darstellung gedacht und können eine individuelle Rechtsberatung nicht ersetzen.</a:t>
            </a:r>
          </a:p>
          <a:p>
            <a:pPr algn="ctr" defTabSz="715792" fontAlgn="base">
              <a:spcBef>
                <a:spcPct val="50000"/>
              </a:spcBef>
              <a:spcAft>
                <a:spcPct val="0"/>
              </a:spcAft>
              <a:defRPr/>
            </a:pPr>
            <a:r>
              <a:rPr lang="en-GB" sz="1000" b="1" noProof="0" dirty="0">
                <a:solidFill>
                  <a:schemeClr val="bg1"/>
                </a:solidFill>
                <a:latin typeface="+mn-lt"/>
                <a:cs typeface="Arial"/>
              </a:rPr>
              <a:t>© Freshfields Bruckhaus Deringer </a:t>
            </a:r>
            <a:r>
              <a:rPr lang="de-DE" sz="1000" b="1" noProof="0" dirty="0">
                <a:solidFill>
                  <a:schemeClr val="bg1"/>
                </a:solidFill>
                <a:latin typeface="+mn-lt"/>
                <a:cs typeface="Arial"/>
              </a:rPr>
              <a:t>Rechtsanwälte Steuerberater PartG mbB 2023</a:t>
            </a:r>
            <a:endParaRPr lang="en-GB" sz="1000" b="1" noProof="0" dirty="0">
              <a:solidFill>
                <a:schemeClr val="bg1"/>
              </a:solidFill>
              <a:latin typeface="+mn-lt"/>
              <a:cs typeface="Arial"/>
            </a:endParaRPr>
          </a:p>
        </p:txBody>
      </p:sp>
      <p:sp>
        <p:nvSpPr>
          <p:cNvPr id="3" name="Text Placeholder 2"/>
          <p:cNvSpPr>
            <a:spLocks noGrp="1"/>
          </p:cNvSpPr>
          <p:nvPr>
            <p:ph type="body" sz="quarter" idx="10" hasCustomPrompt="1"/>
          </p:nvPr>
        </p:nvSpPr>
        <p:spPr>
          <a:xfrm>
            <a:off x="8587062" y="5310126"/>
            <a:ext cx="1584499" cy="269875"/>
          </a:xfrm>
          <a:prstGeom prst="rect">
            <a:avLst/>
          </a:prstGeom>
        </p:spPr>
        <p:txBody>
          <a:bodyPr anchor="b"/>
          <a:lstStyle>
            <a:lvl1pPr algn="r">
              <a:defRPr sz="900" b="0">
                <a:latin typeface="+mn-lt"/>
              </a:defRPr>
            </a:lvl1pPr>
          </a:lstStyle>
          <a:p>
            <a:pPr lvl="0"/>
            <a:r>
              <a:rPr lang="en-US" dirty="0"/>
              <a:t>Ref number</a:t>
            </a:r>
          </a:p>
        </p:txBody>
      </p:sp>
    </p:spTree>
    <p:extLst>
      <p:ext uri="{BB962C8B-B14F-4D97-AF65-F5344CB8AC3E}">
        <p14:creationId xmlns:p14="http://schemas.microsoft.com/office/powerpoint/2010/main" val="3089189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Intro">
    <p:spTree>
      <p:nvGrpSpPr>
        <p:cNvPr id="1" name=""/>
        <p:cNvGrpSpPr/>
        <p:nvPr/>
      </p:nvGrpSpPr>
      <p:grpSpPr>
        <a:xfrm>
          <a:off x="0" y="0"/>
          <a:ext cx="0" cy="0"/>
          <a:chOff x="0" y="0"/>
          <a:chExt cx="0" cy="0"/>
        </a:xfrm>
      </p:grpSpPr>
      <p:sp>
        <p:nvSpPr>
          <p:cNvPr id="4" name="Title 3"/>
          <p:cNvSpPr>
            <a:spLocks noGrp="1"/>
          </p:cNvSpPr>
          <p:nvPr>
            <p:ph type="title"/>
          </p:nvPr>
        </p:nvSpPr>
        <p:spPr>
          <a:xfrm>
            <a:off x="1620700" y="324000"/>
            <a:ext cx="7452000" cy="792000"/>
          </a:xfrm>
        </p:spPr>
        <p:txBody>
          <a:bodyPr/>
          <a:lstStyle>
            <a:lvl1pPr>
              <a:defRPr/>
            </a:lvl1pPr>
          </a:lstStyle>
          <a:p>
            <a:r>
              <a:rPr lang="en-US"/>
              <a:t>Click to edit Master title style</a:t>
            </a:r>
            <a:endParaRPr lang="en-GB"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3" name="Text Placeholder 2"/>
          <p:cNvSpPr>
            <a:spLocks noGrp="1"/>
          </p:cNvSpPr>
          <p:nvPr>
            <p:ph type="body" sz="quarter" idx="16"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6" name="Slide Number Placeholder 5"/>
          <p:cNvSpPr>
            <a:spLocks noGrp="1"/>
          </p:cNvSpPr>
          <p:nvPr>
            <p:ph type="sldNum" sz="quarter" idx="4"/>
          </p:nvPr>
        </p:nvSpPr>
        <p:spPr>
          <a:xfrm>
            <a:off x="9432063"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15784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agrams | Title + Intro">
    <p:spTree>
      <p:nvGrpSpPr>
        <p:cNvPr id="1" name=""/>
        <p:cNvGrpSpPr/>
        <p:nvPr/>
      </p:nvGrpSpPr>
      <p:grpSpPr>
        <a:xfrm>
          <a:off x="0" y="0"/>
          <a:ext cx="0" cy="0"/>
          <a:chOff x="0" y="0"/>
          <a:chExt cx="0" cy="0"/>
        </a:xfrm>
      </p:grpSpPr>
      <p:sp>
        <p:nvSpPr>
          <p:cNvPr id="9" name="Text Placeholder 2"/>
          <p:cNvSpPr>
            <a:spLocks noGrp="1"/>
          </p:cNvSpPr>
          <p:nvPr>
            <p:ph type="body" sz="quarter" idx="16" hasCustomPrompt="1"/>
          </p:nvPr>
        </p:nvSpPr>
        <p:spPr>
          <a:xfrm>
            <a:off x="1620700" y="1440000"/>
            <a:ext cx="7452000" cy="540000"/>
          </a:xfrm>
          <a:prstGeom prst="rect">
            <a:avLst/>
          </a:prstGeom>
        </p:spPr>
        <p:txBody>
          <a:bodyPr/>
          <a:lstStyle>
            <a:lvl1pPr algn="ctr">
              <a:spcBef>
                <a:spcPts val="300"/>
              </a:spcBef>
              <a:spcAft>
                <a:spcPts val="0"/>
              </a:spcAft>
              <a:defRPr sz="1600" b="0" baseline="0"/>
            </a:lvl1pPr>
            <a:lvl2pPr algn="ctr">
              <a:defRPr sz="2000" baseline="0"/>
            </a:lvl2pPr>
          </a:lstStyle>
          <a:p>
            <a:pPr lvl="0"/>
            <a:r>
              <a:rPr lang="en-US" dirty="0"/>
              <a:t>Intro</a:t>
            </a:r>
          </a:p>
        </p:txBody>
      </p:sp>
      <p:cxnSp>
        <p:nvCxnSpPr>
          <p:cNvPr id="8" name="Straight Connector 7"/>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3" name="Title 2">
            <a:extLst>
              <a:ext uri="{FF2B5EF4-FFF2-40B4-BE49-F238E27FC236}">
                <a16:creationId xmlns:a16="http://schemas.microsoft.com/office/drawing/2014/main" id="{19E72AF5-5F71-4FA2-A231-3AC60ADED752}"/>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35317663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agrams | Title w Intro + Single Placeholder">
    <p:spTree>
      <p:nvGrpSpPr>
        <p:cNvPr id="1" name=""/>
        <p:cNvGrpSpPr/>
        <p:nvPr/>
      </p:nvGrpSpPr>
      <p:grpSpPr>
        <a:xfrm>
          <a:off x="0" y="0"/>
          <a:ext cx="0" cy="0"/>
          <a:chOff x="0" y="0"/>
          <a:chExt cx="0" cy="0"/>
        </a:xfrm>
      </p:grpSpPr>
      <p:sp>
        <p:nvSpPr>
          <p:cNvPr id="8" name="Text Placeholder 2"/>
          <p:cNvSpPr>
            <a:spLocks noGrp="1"/>
          </p:cNvSpPr>
          <p:nvPr>
            <p:ph type="body" sz="quarter" idx="16" hasCustomPrompt="1"/>
          </p:nvPr>
        </p:nvSpPr>
        <p:spPr>
          <a:xfrm>
            <a:off x="1620700" y="1440000"/>
            <a:ext cx="7452000" cy="540000"/>
          </a:xfrm>
          <a:prstGeom prst="rect">
            <a:avLst/>
          </a:prstGeo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4" name="Content Placeholder 3"/>
          <p:cNvSpPr>
            <a:spLocks noGrp="1"/>
          </p:cNvSpPr>
          <p:nvPr>
            <p:ph sz="quarter" idx="10"/>
          </p:nvPr>
        </p:nvSpPr>
        <p:spPr>
          <a:xfrm>
            <a:off x="540000" y="2160000"/>
            <a:ext cx="9612000" cy="3240000"/>
          </a:xfrm>
          <a:prstGeom prst="rect">
            <a:avLst/>
          </a:prstGeom>
        </p:spPr>
        <p:txBody>
          <a:bodyPr numCol="1" spcCol="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3" name="Title 2">
            <a:extLst>
              <a:ext uri="{FF2B5EF4-FFF2-40B4-BE49-F238E27FC236}">
                <a16:creationId xmlns:a16="http://schemas.microsoft.com/office/drawing/2014/main" id="{6EDC454E-FAAF-4574-946B-164E8ABCAA3A}"/>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4738784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tro + Two placeholders">
    <p:spTree>
      <p:nvGrpSpPr>
        <p:cNvPr id="1" name=""/>
        <p:cNvGrpSpPr/>
        <p:nvPr/>
      </p:nvGrpSpPr>
      <p:grpSpPr>
        <a:xfrm>
          <a:off x="0" y="0"/>
          <a:ext cx="0" cy="0"/>
          <a:chOff x="0" y="0"/>
          <a:chExt cx="0" cy="0"/>
        </a:xfrm>
      </p:grpSpPr>
      <p:sp>
        <p:nvSpPr>
          <p:cNvPr id="9" name="Text Placeholder 2"/>
          <p:cNvSpPr>
            <a:spLocks noGrp="1"/>
          </p:cNvSpPr>
          <p:nvPr>
            <p:ph type="body" sz="quarter" idx="16" hasCustomPrompt="1"/>
          </p:nvPr>
        </p:nvSpPr>
        <p:spPr>
          <a:xfrm>
            <a:off x="1620700" y="1440000"/>
            <a:ext cx="7452000" cy="540000"/>
          </a:xfrm>
          <a:prstGeom prst="rect">
            <a:avLst/>
          </a:prstGeo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4" name="Content Placeholder 3"/>
          <p:cNvSpPr>
            <a:spLocks noGrp="1"/>
          </p:cNvSpPr>
          <p:nvPr>
            <p:ph sz="quarter" idx="20"/>
          </p:nvPr>
        </p:nvSpPr>
        <p:spPr>
          <a:xfrm>
            <a:off x="540000" y="2160000"/>
            <a:ext cx="4716000" cy="324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21"/>
          </p:nvPr>
        </p:nvSpPr>
        <p:spPr>
          <a:xfrm>
            <a:off x="5436000" y="2160000"/>
            <a:ext cx="4716000" cy="324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0"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054BD4AE-BF39-463F-8E6F-869BA949EBAC}"/>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36702218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grams | Three placeholders">
    <p:spTree>
      <p:nvGrpSpPr>
        <p:cNvPr id="1" name=""/>
        <p:cNvGrpSpPr/>
        <p:nvPr/>
      </p:nvGrpSpPr>
      <p:grpSpPr>
        <a:xfrm>
          <a:off x="0" y="0"/>
          <a:ext cx="0" cy="0"/>
          <a:chOff x="0" y="0"/>
          <a:chExt cx="0" cy="0"/>
        </a:xfrm>
      </p:grpSpPr>
      <p:sp>
        <p:nvSpPr>
          <p:cNvPr id="4" name="Rectangle 3"/>
          <p:cNvSpPr/>
          <p:nvPr userDrawn="1"/>
        </p:nvSpPr>
        <p:spPr>
          <a:xfrm>
            <a:off x="540000" y="1447800"/>
            <a:ext cx="9612000" cy="3952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3" name="Title 2">
            <a:extLst>
              <a:ext uri="{FF2B5EF4-FFF2-40B4-BE49-F238E27FC236}">
                <a16:creationId xmlns:a16="http://schemas.microsoft.com/office/drawing/2014/main" id="{8B2E4556-096C-4CEC-B70B-15B0BA2DF2E7}"/>
              </a:ext>
            </a:extLst>
          </p:cNvPr>
          <p:cNvSpPr>
            <a:spLocks noGrp="1"/>
          </p:cNvSpPr>
          <p:nvPr>
            <p:ph type="title"/>
          </p:nvPr>
        </p:nvSpPr>
        <p:spPr/>
        <p:txBody>
          <a:bodyPr/>
          <a:lstStyle/>
          <a:p>
            <a:r>
              <a:rPr lang="en-US"/>
              <a:t>Click to edit Master title style</a:t>
            </a:r>
            <a:endParaRPr lang="de-DE"/>
          </a:p>
        </p:txBody>
      </p:sp>
      <p:sp>
        <p:nvSpPr>
          <p:cNvPr id="7" name="Content Placeholder 6">
            <a:extLst>
              <a:ext uri="{FF2B5EF4-FFF2-40B4-BE49-F238E27FC236}">
                <a16:creationId xmlns:a16="http://schemas.microsoft.com/office/drawing/2014/main" id="{BC462BEE-9278-44A9-B9E0-7453BD42FC5D}"/>
              </a:ext>
            </a:extLst>
          </p:cNvPr>
          <p:cNvSpPr>
            <a:spLocks noGrp="1"/>
          </p:cNvSpPr>
          <p:nvPr>
            <p:ph sz="quarter" idx="17"/>
          </p:nvPr>
        </p:nvSpPr>
        <p:spPr>
          <a:xfrm>
            <a:off x="720000" y="1619250"/>
            <a:ext cx="2952000" cy="3600450"/>
          </a:xfrm>
          <a:solidFill>
            <a:schemeClr val="bg1"/>
          </a:solidFill>
        </p:spPr>
        <p:txBody>
          <a:bodyPr lIns="72000" tIns="72000" rIns="72000" bIns="72000"/>
          <a:lstStyle>
            <a:lvl1pPr algn="ctr">
              <a:defRPr/>
            </a:lvl1pPr>
            <a:lvl2pPr algn="ct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1" name="Content Placeholder 10">
            <a:extLst>
              <a:ext uri="{FF2B5EF4-FFF2-40B4-BE49-F238E27FC236}">
                <a16:creationId xmlns:a16="http://schemas.microsoft.com/office/drawing/2014/main" id="{5E1495A8-87E7-441C-BD21-1F0B750CE997}"/>
              </a:ext>
            </a:extLst>
          </p:cNvPr>
          <p:cNvSpPr>
            <a:spLocks noGrp="1"/>
          </p:cNvSpPr>
          <p:nvPr>
            <p:ph sz="quarter" idx="18"/>
          </p:nvPr>
        </p:nvSpPr>
        <p:spPr>
          <a:xfrm>
            <a:off x="3870700" y="1619250"/>
            <a:ext cx="2952000" cy="3600450"/>
          </a:xfrm>
          <a:solidFill>
            <a:schemeClr val="bg1"/>
          </a:solidFill>
        </p:spPr>
        <p:txBody>
          <a:bodyPr lIns="72000" tIns="72000" rIns="72000" bIns="72000"/>
          <a:lstStyle>
            <a:lvl1pPr algn="ctr">
              <a:defRPr/>
            </a:lvl1pPr>
            <a:lvl2pPr algn="ct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5" name="Content Placeholder 14">
            <a:extLst>
              <a:ext uri="{FF2B5EF4-FFF2-40B4-BE49-F238E27FC236}">
                <a16:creationId xmlns:a16="http://schemas.microsoft.com/office/drawing/2014/main" id="{3565236A-A90A-4D7C-8C72-6DD8FE4A3BCC}"/>
              </a:ext>
            </a:extLst>
          </p:cNvPr>
          <p:cNvSpPr>
            <a:spLocks noGrp="1"/>
          </p:cNvSpPr>
          <p:nvPr>
            <p:ph sz="quarter" idx="19"/>
          </p:nvPr>
        </p:nvSpPr>
        <p:spPr>
          <a:xfrm>
            <a:off x="7021400" y="1619250"/>
            <a:ext cx="2952750" cy="3600450"/>
          </a:xfrm>
          <a:solidFill>
            <a:schemeClr val="bg1"/>
          </a:solidFill>
        </p:spPr>
        <p:txBody>
          <a:bodyPr lIns="72000" tIns="72000" rIns="72000" bIns="72000"/>
          <a:lstStyle>
            <a:lvl1pPr algn="ctr">
              <a:defRPr/>
            </a:lvl1pPr>
            <a:lvl2pPr algn="ct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8955156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grams | 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40887198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2" name="Title 1"/>
          <p:cNvSpPr>
            <a:spLocks noGrp="1"/>
          </p:cNvSpPr>
          <p:nvPr>
            <p:ph type="title"/>
          </p:nvPr>
        </p:nvSpPr>
        <p:spPr>
          <a:xfrm>
            <a:off x="1620700" y="323138"/>
            <a:ext cx="7452000" cy="792000"/>
          </a:xfrm>
        </p:spPr>
        <p:txBody>
          <a:bodyPr/>
          <a:lstStyle>
            <a:lvl1pPr>
              <a:defRPr baseline="0"/>
            </a:lvl1pPr>
          </a:lstStyle>
          <a:p>
            <a:endParaRPr lang="en-GB" noProof="0" dirty="0"/>
          </a:p>
        </p:txBody>
      </p:sp>
      <p:sp>
        <p:nvSpPr>
          <p:cNvPr id="7" name="Content Placeholder 6"/>
          <p:cNvSpPr>
            <a:spLocks noGrp="1"/>
          </p:cNvSpPr>
          <p:nvPr>
            <p:ph sz="quarter" idx="10" hasCustomPrompt="1"/>
          </p:nvPr>
        </p:nvSpPr>
        <p:spPr>
          <a:xfrm>
            <a:off x="1620700" y="1620000"/>
            <a:ext cx="7452000" cy="3780000"/>
          </a:xfrm>
        </p:spPr>
        <p:txBody>
          <a:bodyPr>
            <a:noAutofit/>
          </a:bodyPr>
          <a:lstStyle>
            <a:lvl1pPr>
              <a:defRPr/>
            </a:lvl1p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p:txBody>
      </p:sp>
      <p:cxnSp>
        <p:nvCxnSpPr>
          <p:cNvPr id="6" name="Straight Connector 5"/>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2888647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ingle placeholder">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540000" y="1620000"/>
            <a:ext cx="9612000" cy="3780000"/>
          </a:xfrm>
          <a:prstGeom prst="rect">
            <a:avLst/>
          </a:prstGeom>
        </p:spPr>
        <p:txBody>
          <a:bodyPr numCol="2" spcCol="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F32DB210-5FAD-42DF-A26D-BB31DC5A3CA4}"/>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1938819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ingle placeholder w/ header">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540000" y="1620000"/>
            <a:ext cx="9612000" cy="360000"/>
          </a:xfrm>
          <a:prstGeom prst="rect">
            <a:avLst/>
          </a:prstGeom>
        </p:spPr>
        <p:txBody>
          <a:bodyPr/>
          <a:lstStyle/>
          <a:p>
            <a:pPr lvl="0"/>
            <a:r>
              <a:rPr lang="en-US" dirty="0"/>
              <a:t>Click to edit Master text styles</a:t>
            </a:r>
            <a:endParaRPr lang="de-DE" dirty="0"/>
          </a:p>
        </p:txBody>
      </p:sp>
      <p:sp>
        <p:nvSpPr>
          <p:cNvPr id="9" name="Content Placeholder 8"/>
          <p:cNvSpPr>
            <a:spLocks noGrp="1"/>
          </p:cNvSpPr>
          <p:nvPr>
            <p:ph sz="quarter" idx="17"/>
          </p:nvPr>
        </p:nvSpPr>
        <p:spPr>
          <a:xfrm>
            <a:off x="540000" y="1980000"/>
            <a:ext cx="9612000" cy="3420000"/>
          </a:xfrm>
          <a:prstGeom prst="rect">
            <a:avLst/>
          </a:prstGeom>
        </p:spPr>
        <p:txBody>
          <a:bodyPr numCol="2" spcCol="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B59CBE4C-FE07-43DE-BFE9-37A73F7EFD48}"/>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13078125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placeholders">
    <p:spTree>
      <p:nvGrpSpPr>
        <p:cNvPr id="1" name=""/>
        <p:cNvGrpSpPr/>
        <p:nvPr/>
      </p:nvGrpSpPr>
      <p:grpSpPr>
        <a:xfrm>
          <a:off x="0" y="0"/>
          <a:ext cx="0" cy="0"/>
          <a:chOff x="0" y="0"/>
          <a:chExt cx="0" cy="0"/>
        </a:xfrm>
      </p:grpSpPr>
      <p:sp>
        <p:nvSpPr>
          <p:cNvPr id="4" name="Content Placeholder 3"/>
          <p:cNvSpPr>
            <a:spLocks noGrp="1"/>
          </p:cNvSpPr>
          <p:nvPr>
            <p:ph sz="quarter" idx="20"/>
          </p:nvPr>
        </p:nvSpPr>
        <p:spPr>
          <a:xfrm>
            <a:off x="540000" y="1620000"/>
            <a:ext cx="4716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21"/>
          </p:nvPr>
        </p:nvSpPr>
        <p:spPr>
          <a:xfrm>
            <a:off x="5436000" y="1620000"/>
            <a:ext cx="4716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64B54450-6D22-4817-B0A7-1A8C4F6AE22F}"/>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2093980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placeholders w/header">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540000" y="1620000"/>
            <a:ext cx="9612000" cy="360000"/>
          </a:xfrm>
          <a:prstGeom prst="rect">
            <a:avLst/>
          </a:prstGeom>
        </p:spPr>
        <p:txBody>
          <a:bodyPr/>
          <a:lstStyle/>
          <a:p>
            <a:pPr lvl="0"/>
            <a:r>
              <a:rPr lang="en-US" dirty="0"/>
              <a:t>Click to edit Master text styles</a:t>
            </a:r>
            <a:endParaRPr lang="de-DE" dirty="0"/>
          </a:p>
        </p:txBody>
      </p:sp>
      <p:sp>
        <p:nvSpPr>
          <p:cNvPr id="17" name="Content Placeholder 16"/>
          <p:cNvSpPr>
            <a:spLocks noGrp="1"/>
          </p:cNvSpPr>
          <p:nvPr>
            <p:ph sz="quarter" idx="17"/>
          </p:nvPr>
        </p:nvSpPr>
        <p:spPr>
          <a:xfrm>
            <a:off x="540000" y="1980000"/>
            <a:ext cx="4716000" cy="342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8"/>
          <p:cNvSpPr>
            <a:spLocks noGrp="1"/>
          </p:cNvSpPr>
          <p:nvPr>
            <p:ph sz="quarter" idx="18"/>
          </p:nvPr>
        </p:nvSpPr>
        <p:spPr>
          <a:xfrm>
            <a:off x="5436000" y="1980000"/>
            <a:ext cx="4716000" cy="342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FD214E01-B754-43D9-ADA5-DE83E9B1CAE6}"/>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820602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 Intro + Single placeholder">
    <p:spTree>
      <p:nvGrpSpPr>
        <p:cNvPr id="1" name=""/>
        <p:cNvGrpSpPr/>
        <p:nvPr/>
      </p:nvGrpSpPr>
      <p:grpSpPr>
        <a:xfrm>
          <a:off x="0" y="0"/>
          <a:ext cx="0" cy="0"/>
          <a:chOff x="0" y="0"/>
          <a:chExt cx="0" cy="0"/>
        </a:xfrm>
      </p:grpSpPr>
      <p:sp>
        <p:nvSpPr>
          <p:cNvPr id="4" name="Title 3"/>
          <p:cNvSpPr>
            <a:spLocks noGrp="1"/>
          </p:cNvSpPr>
          <p:nvPr>
            <p:ph type="title"/>
          </p:nvPr>
        </p:nvSpPr>
        <p:spPr>
          <a:xfrm>
            <a:off x="1620700" y="324000"/>
            <a:ext cx="7452000" cy="792000"/>
          </a:xfrm>
        </p:spPr>
        <p:txBody>
          <a:bodyPr/>
          <a:lstStyle>
            <a:lvl1pPr>
              <a:defRPr/>
            </a:lvl1pPr>
          </a:lstStyle>
          <a:p>
            <a:r>
              <a:rPr lang="en-US"/>
              <a:t>Click to edit Master title style</a:t>
            </a:r>
            <a:endParaRPr lang="en-GB" dirty="0"/>
          </a:p>
        </p:txBody>
      </p:sp>
      <p:sp>
        <p:nvSpPr>
          <p:cNvPr id="3" name="Text Placeholder 2"/>
          <p:cNvSpPr>
            <a:spLocks noGrp="1"/>
          </p:cNvSpPr>
          <p:nvPr>
            <p:ph type="body" sz="quarter" idx="16"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5" name="Content Placeholder 4"/>
          <p:cNvSpPr>
            <a:spLocks noGrp="1"/>
          </p:cNvSpPr>
          <p:nvPr>
            <p:ph sz="quarter" idx="17"/>
          </p:nvPr>
        </p:nvSpPr>
        <p:spPr>
          <a:xfrm>
            <a:off x="540000" y="2159999"/>
            <a:ext cx="9612000" cy="3240000"/>
          </a:xfrm>
        </p:spPr>
        <p:txBody>
          <a:bodyPr numCol="1"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8804961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ngle placeholder + right sidebar/w">
    <p:spTree>
      <p:nvGrpSpPr>
        <p:cNvPr id="1" name=""/>
        <p:cNvGrpSpPr/>
        <p:nvPr/>
      </p:nvGrpSpPr>
      <p:grpSpPr>
        <a:xfrm>
          <a:off x="0" y="0"/>
          <a:ext cx="0" cy="0"/>
          <a:chOff x="0" y="0"/>
          <a:chExt cx="0" cy="0"/>
        </a:xfrm>
      </p:grpSpPr>
      <p:sp>
        <p:nvSpPr>
          <p:cNvPr id="5" name="Content Placeholder 4"/>
          <p:cNvSpPr>
            <a:spLocks noGrp="1"/>
          </p:cNvSpPr>
          <p:nvPr>
            <p:ph sz="quarter" idx="17"/>
          </p:nvPr>
        </p:nvSpPr>
        <p:spPr>
          <a:xfrm>
            <a:off x="539999" y="1620000"/>
            <a:ext cx="6300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8" name="Content Placeholder 3"/>
          <p:cNvSpPr>
            <a:spLocks noGrp="1"/>
          </p:cNvSpPr>
          <p:nvPr>
            <p:ph sz="quarter" idx="18"/>
          </p:nvPr>
        </p:nvSpPr>
        <p:spPr>
          <a:xfrm>
            <a:off x="7092000" y="1620000"/>
            <a:ext cx="3060000" cy="3780000"/>
          </a:xfrm>
          <a:prstGeom prst="rect">
            <a:avLst/>
          </a:prstGeom>
        </p:spPr>
        <p:txBody>
          <a:bodyPr/>
          <a:lstStyle>
            <a:lvl1pPr algn="ctr">
              <a:defRPr sz="2000"/>
            </a:lvl1pPr>
            <a:lvl2pPr algn="ctr">
              <a:defRPr b="0" i="1">
                <a:latin typeface="+mn-l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9AF03D70-3623-4AA3-9EEB-034EF0DF83E0}"/>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40452800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ingle placeholder + right sidebar/g">
    <p:spTree>
      <p:nvGrpSpPr>
        <p:cNvPr id="1" name=""/>
        <p:cNvGrpSpPr/>
        <p:nvPr/>
      </p:nvGrpSpPr>
      <p:grpSpPr>
        <a:xfrm>
          <a:off x="0" y="0"/>
          <a:ext cx="0" cy="0"/>
          <a:chOff x="0" y="0"/>
          <a:chExt cx="0" cy="0"/>
        </a:xfrm>
      </p:grpSpPr>
      <p:sp>
        <p:nvSpPr>
          <p:cNvPr id="5" name="Content Placeholder 4"/>
          <p:cNvSpPr>
            <a:spLocks noGrp="1"/>
          </p:cNvSpPr>
          <p:nvPr>
            <p:ph sz="quarter" idx="17"/>
          </p:nvPr>
        </p:nvSpPr>
        <p:spPr>
          <a:xfrm>
            <a:off x="539999" y="1620000"/>
            <a:ext cx="6300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8" name="Content Placeholder 3"/>
          <p:cNvSpPr>
            <a:spLocks noGrp="1"/>
          </p:cNvSpPr>
          <p:nvPr>
            <p:ph sz="quarter" idx="18"/>
          </p:nvPr>
        </p:nvSpPr>
        <p:spPr>
          <a:xfrm>
            <a:off x="7092000" y="1620000"/>
            <a:ext cx="3060000" cy="3780000"/>
          </a:xfrm>
          <a:prstGeom prst="rect">
            <a:avLst/>
          </a:prstGeom>
          <a:solidFill>
            <a:schemeClr val="bg1">
              <a:lumMod val="95000"/>
            </a:schemeClr>
          </a:solidFill>
        </p:spPr>
        <p:txBody>
          <a:bodyPr lIns="72000" tIns="72000" rIns="72000" bIns="72000"/>
          <a:lstStyle>
            <a:lvl1pPr algn="ctr">
              <a:defRPr sz="2000"/>
            </a:lvl1pPr>
            <a:lvl2pPr algn="ctr">
              <a:defRPr b="0" i="1">
                <a:latin typeface="+mn-l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97E90B65-9113-4702-96E9-76AA38FFCE10}"/>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6269212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ingle placeholder + left sidebar/w">
    <p:spTree>
      <p:nvGrpSpPr>
        <p:cNvPr id="1" name=""/>
        <p:cNvGrpSpPr/>
        <p:nvPr/>
      </p:nvGrpSpPr>
      <p:grpSpPr>
        <a:xfrm>
          <a:off x="0" y="0"/>
          <a:ext cx="0" cy="0"/>
          <a:chOff x="0" y="0"/>
          <a:chExt cx="0" cy="0"/>
        </a:xfrm>
      </p:grpSpPr>
      <p:sp>
        <p:nvSpPr>
          <p:cNvPr id="8" name="Content Placeholder 3"/>
          <p:cNvSpPr>
            <a:spLocks noGrp="1"/>
          </p:cNvSpPr>
          <p:nvPr>
            <p:ph sz="quarter" idx="18"/>
          </p:nvPr>
        </p:nvSpPr>
        <p:spPr>
          <a:xfrm>
            <a:off x="541400" y="1620000"/>
            <a:ext cx="3060000" cy="3780000"/>
          </a:xfrm>
          <a:prstGeom prst="rect">
            <a:avLst/>
          </a:prstGeom>
        </p:spPr>
        <p:txBody>
          <a:bodyPr/>
          <a:lstStyle>
            <a:lvl1pPr algn="ctr">
              <a:defRPr sz="2000"/>
            </a:lvl1pPr>
            <a:lvl2pPr algn="ctr">
              <a:defRPr b="0" i="1">
                <a:latin typeface="+mn-l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5" name="Content Placeholder 4"/>
          <p:cNvSpPr>
            <a:spLocks noGrp="1"/>
          </p:cNvSpPr>
          <p:nvPr>
            <p:ph sz="quarter" idx="17"/>
          </p:nvPr>
        </p:nvSpPr>
        <p:spPr>
          <a:xfrm>
            <a:off x="3852000" y="1620000"/>
            <a:ext cx="6300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ED46A7C2-8AF2-440A-8716-40E7E49D952B}"/>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692447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our placeholders">
    <p:spTree>
      <p:nvGrpSpPr>
        <p:cNvPr id="1" name=""/>
        <p:cNvGrpSpPr/>
        <p:nvPr/>
      </p:nvGrpSpPr>
      <p:grpSpPr>
        <a:xfrm>
          <a:off x="0" y="0"/>
          <a:ext cx="0" cy="0"/>
          <a:chOff x="0" y="0"/>
          <a:chExt cx="0" cy="0"/>
        </a:xfrm>
      </p:grpSpPr>
      <p:sp>
        <p:nvSpPr>
          <p:cNvPr id="5" name="Content Placeholder 3"/>
          <p:cNvSpPr>
            <a:spLocks noGrp="1"/>
          </p:cNvSpPr>
          <p:nvPr>
            <p:ph sz="quarter" idx="19"/>
          </p:nvPr>
        </p:nvSpPr>
        <p:spPr>
          <a:xfrm>
            <a:off x="540000" y="1620000"/>
            <a:ext cx="4716000" cy="180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5" name="Content Placeholder 4"/>
          <p:cNvSpPr>
            <a:spLocks noGrp="1"/>
          </p:cNvSpPr>
          <p:nvPr>
            <p:ph sz="quarter" idx="21"/>
          </p:nvPr>
        </p:nvSpPr>
        <p:spPr>
          <a:xfrm>
            <a:off x="5436000" y="1620000"/>
            <a:ext cx="4716000" cy="180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0" name="Content Placeholder 5"/>
          <p:cNvSpPr>
            <a:spLocks noGrp="1"/>
          </p:cNvSpPr>
          <p:nvPr>
            <p:ph sz="quarter" idx="20"/>
          </p:nvPr>
        </p:nvSpPr>
        <p:spPr>
          <a:xfrm>
            <a:off x="540000" y="3600000"/>
            <a:ext cx="4716000" cy="180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7" name="Content Placeholder 6"/>
          <p:cNvSpPr>
            <a:spLocks noGrp="1"/>
          </p:cNvSpPr>
          <p:nvPr>
            <p:ph sz="quarter" idx="22"/>
          </p:nvPr>
        </p:nvSpPr>
        <p:spPr>
          <a:xfrm>
            <a:off x="5436000" y="3600000"/>
            <a:ext cx="4716000" cy="180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9" name="Straight Connector 8"/>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C5269EBE-0B42-45A0-BEBF-9272DD00B48B}"/>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4931826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placeholders vertical">
    <p:spTree>
      <p:nvGrpSpPr>
        <p:cNvPr id="1" name=""/>
        <p:cNvGrpSpPr/>
        <p:nvPr/>
      </p:nvGrpSpPr>
      <p:grpSpPr>
        <a:xfrm>
          <a:off x="0" y="0"/>
          <a:ext cx="0" cy="0"/>
          <a:chOff x="0" y="0"/>
          <a:chExt cx="0" cy="0"/>
        </a:xfrm>
      </p:grpSpPr>
      <p:sp>
        <p:nvSpPr>
          <p:cNvPr id="5" name="Content Placeholder 3"/>
          <p:cNvSpPr>
            <a:spLocks noGrp="1"/>
          </p:cNvSpPr>
          <p:nvPr>
            <p:ph sz="quarter" idx="17"/>
          </p:nvPr>
        </p:nvSpPr>
        <p:spPr>
          <a:xfrm>
            <a:off x="540000" y="1620000"/>
            <a:ext cx="9612000" cy="1800000"/>
          </a:xfrm>
          <a:prstGeom prst="rect">
            <a:avLst/>
          </a:prstGeom>
        </p:spPr>
        <p:txBody>
          <a:bodyPr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9" name="Content Placeholder 4"/>
          <p:cNvSpPr>
            <a:spLocks noGrp="1"/>
          </p:cNvSpPr>
          <p:nvPr>
            <p:ph sz="quarter" idx="18"/>
          </p:nvPr>
        </p:nvSpPr>
        <p:spPr>
          <a:xfrm>
            <a:off x="540000" y="3600000"/>
            <a:ext cx="9612000" cy="1800000"/>
          </a:xfrm>
          <a:prstGeom prst="rect">
            <a:avLst/>
          </a:prstGeom>
        </p:spPr>
        <p:txBody>
          <a:bodyPr lIns="0"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48A43801-297A-4A76-855E-CDBCF836621A}"/>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2412907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centered placeholder">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1620000" y="1620000"/>
            <a:ext cx="7452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BE3CC8D9-40D0-4A99-8A0F-8C3C1673D826}"/>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26295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 Two placeholders">
    <p:spTree>
      <p:nvGrpSpPr>
        <p:cNvPr id="1" name=""/>
        <p:cNvGrpSpPr/>
        <p:nvPr/>
      </p:nvGrpSpPr>
      <p:grpSpPr>
        <a:xfrm>
          <a:off x="0" y="0"/>
          <a:ext cx="0" cy="0"/>
          <a:chOff x="0" y="0"/>
          <a:chExt cx="0" cy="0"/>
        </a:xfrm>
      </p:grpSpPr>
      <p:sp>
        <p:nvSpPr>
          <p:cNvPr id="5" name="Title 1"/>
          <p:cNvSpPr>
            <a:spLocks noGrp="1"/>
          </p:cNvSpPr>
          <p:nvPr>
            <p:ph type="title"/>
          </p:nvPr>
        </p:nvSpPr>
        <p:spPr>
          <a:xfrm>
            <a:off x="1620700" y="324000"/>
            <a:ext cx="7452000" cy="792000"/>
          </a:xfrm>
        </p:spPr>
        <p:txBody>
          <a:bodyPr/>
          <a:lstStyle/>
          <a:p>
            <a:r>
              <a:rPr lang="en-US"/>
              <a:t>Click to edit Master title style</a:t>
            </a:r>
            <a:endParaRPr lang="en-GB" dirty="0"/>
          </a:p>
        </p:txBody>
      </p:sp>
      <p:sp>
        <p:nvSpPr>
          <p:cNvPr id="9" name="Text Placeholder 2"/>
          <p:cNvSpPr>
            <a:spLocks noGrp="1"/>
          </p:cNvSpPr>
          <p:nvPr>
            <p:ph type="body" sz="quarter" idx="16" hasCustomPrompt="1"/>
          </p:nvPr>
        </p:nvSpPr>
        <p:spPr>
          <a:xfrm>
            <a:off x="1619906"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4" name="Content Placeholder 3"/>
          <p:cNvSpPr>
            <a:spLocks noGrp="1"/>
          </p:cNvSpPr>
          <p:nvPr>
            <p:ph sz="quarter" idx="20"/>
          </p:nvPr>
        </p:nvSpPr>
        <p:spPr>
          <a:xfrm>
            <a:off x="540000" y="2160000"/>
            <a:ext cx="4716000" cy="32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7"/>
          <p:cNvSpPr>
            <a:spLocks noGrp="1"/>
          </p:cNvSpPr>
          <p:nvPr>
            <p:ph sz="quarter" idx="21"/>
          </p:nvPr>
        </p:nvSpPr>
        <p:spPr>
          <a:xfrm>
            <a:off x="5436000" y="2160000"/>
            <a:ext cx="4716000" cy="32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0"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809564818"/>
      </p:ext>
    </p:extLst>
  </p:cSld>
  <p:clrMapOvr>
    <a:masterClrMapping/>
  </p:clrMapOvr>
  <p:extLst>
    <p:ext uri="{DCECCB84-F9BA-43D5-87BE-67443E8EF086}">
      <p15:sldGuideLst xmlns:p15="http://schemas.microsoft.com/office/powerpoint/2012/main">
        <p15:guide id="1" pos="3368" userDrawn="1">
          <p15:clr>
            <a:srgbClr val="FBAE40"/>
          </p15:clr>
        </p15:guide>
        <p15:guide id="2" pos="3312" userDrawn="1">
          <p15:clr>
            <a:srgbClr val="FBAE40"/>
          </p15:clr>
        </p15:guide>
        <p15:guide id="3" pos="342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 + Single centered placeholder">
    <p:spTree>
      <p:nvGrpSpPr>
        <p:cNvPr id="1" name=""/>
        <p:cNvGrpSpPr/>
        <p:nvPr/>
      </p:nvGrpSpPr>
      <p:grpSpPr>
        <a:xfrm>
          <a:off x="0" y="0"/>
          <a:ext cx="0" cy="0"/>
          <a:chOff x="0" y="0"/>
          <a:chExt cx="0" cy="0"/>
        </a:xfrm>
      </p:grpSpPr>
      <p:sp>
        <p:nvSpPr>
          <p:cNvPr id="4" name="Title 1"/>
          <p:cNvSpPr>
            <a:spLocks noGrp="1"/>
          </p:cNvSpPr>
          <p:nvPr>
            <p:ph type="title"/>
          </p:nvPr>
        </p:nvSpPr>
        <p:spPr>
          <a:xfrm>
            <a:off x="1620700" y="324000"/>
            <a:ext cx="7452000" cy="792000"/>
          </a:xfrm>
        </p:spPr>
        <p:txBody>
          <a:bodyPr/>
          <a:lstStyle/>
          <a:p>
            <a:r>
              <a:rPr lang="en-US"/>
              <a:t>Click to edit Master title style</a:t>
            </a:r>
            <a:endParaRPr lang="en-GB" dirty="0"/>
          </a:p>
        </p:txBody>
      </p:sp>
      <p:sp>
        <p:nvSpPr>
          <p:cNvPr id="7" name="Text Placeholder 2"/>
          <p:cNvSpPr>
            <a:spLocks noGrp="1"/>
          </p:cNvSpPr>
          <p:nvPr>
            <p:ph type="body" sz="quarter" idx="17"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5" name="Content Placeholder 4"/>
          <p:cNvSpPr>
            <a:spLocks noGrp="1"/>
          </p:cNvSpPr>
          <p:nvPr>
            <p:ph sz="quarter" idx="16"/>
          </p:nvPr>
        </p:nvSpPr>
        <p:spPr>
          <a:xfrm>
            <a:off x="1620000" y="2159999"/>
            <a:ext cx="7452000" cy="32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291204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placeholder + right sidebar/w">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9" name="Text Placeholder 2"/>
          <p:cNvSpPr>
            <a:spLocks noGrp="1"/>
          </p:cNvSpPr>
          <p:nvPr>
            <p:ph type="body" sz="quarter" idx="19"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5" name="Content Placeholder 4"/>
          <p:cNvSpPr>
            <a:spLocks noGrp="1"/>
          </p:cNvSpPr>
          <p:nvPr>
            <p:ph sz="quarter" idx="17"/>
          </p:nvPr>
        </p:nvSpPr>
        <p:spPr>
          <a:xfrm>
            <a:off x="541399" y="2160588"/>
            <a:ext cx="6300000" cy="3239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8" name="Content Placeholder 3"/>
          <p:cNvSpPr>
            <a:spLocks noGrp="1"/>
          </p:cNvSpPr>
          <p:nvPr>
            <p:ph sz="quarter" idx="18"/>
          </p:nvPr>
        </p:nvSpPr>
        <p:spPr>
          <a:xfrm>
            <a:off x="7092000" y="2160000"/>
            <a:ext cx="3060000" cy="3240000"/>
          </a:xfrm>
        </p:spPr>
        <p:txBody>
          <a:bodyPr/>
          <a:lstStyle>
            <a:lvl1pPr algn="ctr">
              <a:defRPr sz="2000"/>
            </a:lvl1pPr>
            <a:lvl2pPr algn="ctr">
              <a:defRPr b="0" i="1">
                <a:latin typeface="+mn-lt"/>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963464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placeholder + left sidebar/w">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9" name="Text Placeholder 2"/>
          <p:cNvSpPr>
            <a:spLocks noGrp="1"/>
          </p:cNvSpPr>
          <p:nvPr>
            <p:ph type="body" sz="quarter" idx="19"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8" name="Content Placeholder 3"/>
          <p:cNvSpPr>
            <a:spLocks noGrp="1"/>
          </p:cNvSpPr>
          <p:nvPr>
            <p:ph sz="quarter" idx="18"/>
          </p:nvPr>
        </p:nvSpPr>
        <p:spPr>
          <a:xfrm>
            <a:off x="541338" y="2160000"/>
            <a:ext cx="3060000" cy="3240000"/>
          </a:xfrm>
        </p:spPr>
        <p:txBody>
          <a:bodyPr/>
          <a:lstStyle>
            <a:lvl1pPr algn="ctr">
              <a:defRPr sz="2000"/>
            </a:lvl1pPr>
            <a:lvl2pPr algn="ctr">
              <a:defRPr b="0" i="1">
                <a:latin typeface="+mn-lt"/>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Content Placeholder 4"/>
          <p:cNvSpPr>
            <a:spLocks noGrp="1"/>
          </p:cNvSpPr>
          <p:nvPr>
            <p:ph sz="quarter" idx="17"/>
          </p:nvPr>
        </p:nvSpPr>
        <p:spPr>
          <a:xfrm>
            <a:off x="3852000" y="2160000"/>
            <a:ext cx="6300000" cy="32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35501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placeholders">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11" name="Text Placeholder 2"/>
          <p:cNvSpPr>
            <a:spLocks noGrp="1"/>
          </p:cNvSpPr>
          <p:nvPr>
            <p:ph type="body" sz="quarter" idx="17"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5" name="Content Placeholder 3"/>
          <p:cNvSpPr>
            <a:spLocks noGrp="1"/>
          </p:cNvSpPr>
          <p:nvPr>
            <p:ph sz="quarter" idx="19"/>
          </p:nvPr>
        </p:nvSpPr>
        <p:spPr>
          <a:xfrm>
            <a:off x="540000" y="2160000"/>
            <a:ext cx="4716000" cy="15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5" name="Content Placeholder 4"/>
          <p:cNvSpPr>
            <a:spLocks noGrp="1"/>
          </p:cNvSpPr>
          <p:nvPr>
            <p:ph sz="quarter" idx="21"/>
          </p:nvPr>
        </p:nvSpPr>
        <p:spPr>
          <a:xfrm>
            <a:off x="5436000" y="2160000"/>
            <a:ext cx="4716000" cy="15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0" name="Content Placeholder 5"/>
          <p:cNvSpPr>
            <a:spLocks noGrp="1"/>
          </p:cNvSpPr>
          <p:nvPr>
            <p:ph sz="quarter" idx="20"/>
          </p:nvPr>
        </p:nvSpPr>
        <p:spPr>
          <a:xfrm>
            <a:off x="540000" y="3853150"/>
            <a:ext cx="4716000" cy="15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7" name="Content Placeholder 6"/>
          <p:cNvSpPr>
            <a:spLocks noGrp="1"/>
          </p:cNvSpPr>
          <p:nvPr>
            <p:ph sz="quarter" idx="22"/>
          </p:nvPr>
        </p:nvSpPr>
        <p:spPr>
          <a:xfrm>
            <a:off x="5436000" y="3853150"/>
            <a:ext cx="4716000" cy="15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9" name="Straight Connector 8"/>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3"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53773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tro + three placeholders">
    <p:spTree>
      <p:nvGrpSpPr>
        <p:cNvPr id="1" name=""/>
        <p:cNvGrpSpPr/>
        <p:nvPr/>
      </p:nvGrpSpPr>
      <p:grpSpPr>
        <a:xfrm>
          <a:off x="0" y="0"/>
          <a:ext cx="0" cy="0"/>
          <a:chOff x="0" y="0"/>
          <a:chExt cx="0" cy="0"/>
        </a:xfrm>
      </p:grpSpPr>
      <p:sp>
        <p:nvSpPr>
          <p:cNvPr id="11" name="Text Placeholder 2"/>
          <p:cNvSpPr>
            <a:spLocks noGrp="1"/>
          </p:cNvSpPr>
          <p:nvPr>
            <p:ph type="body" sz="quarter" idx="19"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cxnSp>
        <p:nvCxnSpPr>
          <p:cNvPr id="12" name="Straight Connector 11"/>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3" name="Title 2">
            <a:extLst>
              <a:ext uri="{FF2B5EF4-FFF2-40B4-BE49-F238E27FC236}">
                <a16:creationId xmlns:a16="http://schemas.microsoft.com/office/drawing/2014/main" id="{EED45737-199F-484B-A340-FA3A94CF0D0A}"/>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de-DE"/>
          </a:p>
        </p:txBody>
      </p:sp>
      <p:sp>
        <p:nvSpPr>
          <p:cNvPr id="6" name="Content Placeholder 5">
            <a:extLst>
              <a:ext uri="{FF2B5EF4-FFF2-40B4-BE49-F238E27FC236}">
                <a16:creationId xmlns:a16="http://schemas.microsoft.com/office/drawing/2014/main" id="{B5988E22-DD8D-48C9-8903-7A9CACF4F19C}"/>
              </a:ext>
            </a:extLst>
          </p:cNvPr>
          <p:cNvSpPr>
            <a:spLocks noGrp="1"/>
          </p:cNvSpPr>
          <p:nvPr>
            <p:ph sz="quarter" idx="20"/>
          </p:nvPr>
        </p:nvSpPr>
        <p:spPr>
          <a:xfrm>
            <a:off x="540000" y="2160588"/>
            <a:ext cx="3060000" cy="3240087"/>
          </a:xfrm>
        </p:spPr>
        <p:txBody>
          <a:bodyPr/>
          <a:lstStyle>
            <a:lvl1pPr algn="ctr">
              <a:defRPr/>
            </a:lvl1pPr>
            <a:lvl2pPr algn="ct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8" name="Content Placeholder 7">
            <a:extLst>
              <a:ext uri="{FF2B5EF4-FFF2-40B4-BE49-F238E27FC236}">
                <a16:creationId xmlns:a16="http://schemas.microsoft.com/office/drawing/2014/main" id="{6165B086-B228-41E3-B2E2-1C0046FA5CFD}"/>
              </a:ext>
            </a:extLst>
          </p:cNvPr>
          <p:cNvSpPr>
            <a:spLocks noGrp="1"/>
          </p:cNvSpPr>
          <p:nvPr>
            <p:ph sz="quarter" idx="21"/>
          </p:nvPr>
        </p:nvSpPr>
        <p:spPr>
          <a:xfrm>
            <a:off x="3816700" y="2160588"/>
            <a:ext cx="3060000" cy="32400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15" name="Content Placeholder 14">
            <a:extLst>
              <a:ext uri="{FF2B5EF4-FFF2-40B4-BE49-F238E27FC236}">
                <a16:creationId xmlns:a16="http://schemas.microsoft.com/office/drawing/2014/main" id="{D00A75FB-BB93-4A39-BC11-FCD5F42A5688}"/>
              </a:ext>
            </a:extLst>
          </p:cNvPr>
          <p:cNvSpPr>
            <a:spLocks noGrp="1"/>
          </p:cNvSpPr>
          <p:nvPr>
            <p:ph sz="quarter" idx="22"/>
          </p:nvPr>
        </p:nvSpPr>
        <p:spPr>
          <a:xfrm>
            <a:off x="7092000" y="2160588"/>
            <a:ext cx="3060000" cy="32400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1507552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mailto:GlobalDocumentSpecialists@freshfields.com"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hyperlink" Target="mailto:GlobalDocumentSpecialists@freshfields.com" TargetMode="Externa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hyperlink" Target="mailto:GlobalDocumentSpecialists@freshfields.com" TargetMode="External"/><Relationship Id="rId3" Type="http://schemas.openxmlformats.org/officeDocument/2006/relationships/slideLayout" Target="../slideLayouts/slideLayout22.xml"/><Relationship Id="rId7" Type="http://schemas.openxmlformats.org/officeDocument/2006/relationships/image" Target="../media/image1.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theme" Target="../theme/theme3.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25.xml"/><Relationship Id="rId4" Type="http://schemas.openxmlformats.org/officeDocument/2006/relationships/hyperlink" Target="mailto:GlobalDocumentSpecialists@freshfields.com" TargetMode="Externa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hyperlink" Target="mailto:GlobalDocumentSpecialists@freshfields.com" TargetMode="Externa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image" Target="../media/image1.png"/><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theme" Target="../theme/theme5.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1620700" y="324000"/>
            <a:ext cx="7452000" cy="792000"/>
          </a:xfrm>
          <a:prstGeom prst="rect">
            <a:avLst/>
          </a:prstGeom>
        </p:spPr>
        <p:txBody>
          <a:bodyPr vert="horz" lIns="0" tIns="0" rIns="0" bIns="0" rtlCol="0" anchor="b" anchorCtr="0">
            <a:noAutofit/>
          </a:bodyPr>
          <a:lstStyle/>
          <a:p>
            <a:endParaRPr lang="en-GB" noProof="0" dirty="0"/>
          </a:p>
        </p:txBody>
      </p:sp>
      <p:sp>
        <p:nvSpPr>
          <p:cNvPr id="3" name="Text Placeholder 3"/>
          <p:cNvSpPr>
            <a:spLocks noGrp="1"/>
          </p:cNvSpPr>
          <p:nvPr>
            <p:ph type="body" idx="1"/>
          </p:nvPr>
        </p:nvSpPr>
        <p:spPr>
          <a:xfrm>
            <a:off x="541338" y="2160588"/>
            <a:ext cx="9610725" cy="3240086"/>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a:p>
            <a:pPr lvl="5"/>
            <a:r>
              <a:rPr lang="en-GB" noProof="0" dirty="0"/>
              <a:t>Bullets level 3</a:t>
            </a:r>
          </a:p>
          <a:p>
            <a:pPr lvl="6"/>
            <a:r>
              <a:rPr lang="en-GB" noProof="0" dirty="0"/>
              <a:t>Numbers level 1</a:t>
            </a:r>
          </a:p>
          <a:p>
            <a:pPr lvl="7"/>
            <a:r>
              <a:rPr lang="en-GB" noProof="0" dirty="0"/>
              <a:t>Numbers level 2</a:t>
            </a:r>
          </a:p>
          <a:p>
            <a:pPr lvl="8"/>
            <a:r>
              <a:rPr lang="en-GB" noProof="0" dirty="0"/>
              <a:t>Arrow level</a:t>
            </a:r>
          </a:p>
        </p:txBody>
      </p:sp>
      <p:pic>
        <p:nvPicPr>
          <p:cNvPr id="10" name="Picture 9"/>
          <p:cNvPicPr>
            <a:picLocks noChangeAspect="1"/>
          </p:cNvPicPr>
          <p:nvPr/>
        </p:nvPicPr>
        <p:blipFill>
          <a:blip r:embed="rId11"/>
          <a:srcRect/>
          <a:stretch/>
        </p:blipFill>
        <p:spPr>
          <a:xfrm>
            <a:off x="544985" y="5616781"/>
            <a:ext cx="2504459" cy="252000"/>
          </a:xfrm>
          <a:prstGeom prst="rect">
            <a:avLst/>
          </a:prstGeom>
          <a:noFill/>
          <a:ln>
            <a:noFill/>
          </a:ln>
        </p:spPr>
      </p:pic>
      <p:sp>
        <p:nvSpPr>
          <p:cNvPr id="12" name="Slide Number Placeholder 5"/>
          <p:cNvSpPr>
            <a:spLocks noGrp="1"/>
          </p:cNvSpPr>
          <p:nvPr>
            <p:ph type="sldNum" sz="quarter" idx="4"/>
          </p:nvPr>
        </p:nvSpPr>
        <p:spPr>
          <a:xfrm>
            <a:off x="9432063" y="5616781"/>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0" name="Rectangle 19">
            <a:extLst>
              <a:ext uri="{FF2B5EF4-FFF2-40B4-BE49-F238E27FC236}">
                <a16:creationId xmlns:a16="http://schemas.microsoft.com/office/drawing/2014/main" id="{C4C5AFBC-6B11-44BF-9FFD-D5EA30C8594D}"/>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1D7262B2-268E-84C4-2273-3C7A42883644}"/>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12">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4036855698"/>
      </p:ext>
    </p:extLst>
  </p:cSld>
  <p:clrMap bg1="lt1" tx1="dk1" bg2="lt2" tx2="dk2" accent1="accent1" accent2="accent2" accent3="accent3" accent4="accent4" accent5="accent5" accent6="accent6" hlink="hlink" folHlink="folHlink"/>
  <p:sldLayoutIdLst>
    <p:sldLayoutId id="2147483670" r:id="rId1"/>
    <p:sldLayoutId id="2147483774" r:id="rId2"/>
    <p:sldLayoutId id="2147483780" r:id="rId3"/>
    <p:sldLayoutId id="2147483682" r:id="rId4"/>
    <p:sldLayoutId id="2147483783" r:id="rId5"/>
    <p:sldLayoutId id="2147483800" r:id="rId6"/>
    <p:sldLayoutId id="2147483801" r:id="rId7"/>
    <p:sldLayoutId id="2147483802" r:id="rId8"/>
    <p:sldLayoutId id="2147483804" r:id="rId9"/>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tx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userDrawn="1">
          <p15:clr>
            <a:srgbClr val="F26B43"/>
          </p15:clr>
        </p15:guide>
        <p15:guide id="2" orient="horz" pos="908" userDrawn="1">
          <p15:clr>
            <a:srgbClr val="F26B43"/>
          </p15:clr>
        </p15:guide>
        <p15:guide id="3" orient="horz" pos="1361" userDrawn="1">
          <p15:clr>
            <a:srgbClr val="F26B43"/>
          </p15:clr>
        </p15:guide>
        <p15:guide id="4" orient="horz" pos="3402" userDrawn="1">
          <p15:clr>
            <a:srgbClr val="F26B43"/>
          </p15:clr>
        </p15:guide>
        <p15:guide id="5" pos="341" userDrawn="1">
          <p15:clr>
            <a:srgbClr val="F26B43"/>
          </p15:clr>
        </p15:guide>
        <p15:guide id="6" pos="6396" userDrawn="1">
          <p15:clr>
            <a:srgbClr val="F26B43"/>
          </p15:clr>
        </p15:guide>
        <p15:guide id="7" pos="3368" userDrawn="1">
          <p15:clr>
            <a:srgbClr val="F26B43"/>
          </p15:clr>
        </p15:guide>
        <p15:guide id="8" pos="3312" userDrawn="1">
          <p15:clr>
            <a:srgbClr val="F26B43"/>
          </p15:clr>
        </p15:guide>
        <p15:guide id="9" pos="3425" userDrawn="1">
          <p15:clr>
            <a:srgbClr val="F26B43"/>
          </p15:clr>
        </p15:guide>
        <p15:guide id="10" pos="2285" userDrawn="1">
          <p15:clr>
            <a:srgbClr val="F26B43"/>
          </p15:clr>
        </p15:guide>
        <p15:guide id="11" pos="2397" userDrawn="1">
          <p15:clr>
            <a:srgbClr val="F26B43"/>
          </p15:clr>
        </p15:guide>
        <p15:guide id="12" pos="4338" userDrawn="1">
          <p15:clr>
            <a:srgbClr val="F26B43"/>
          </p15:clr>
        </p15:guide>
        <p15:guide id="13" pos="4452" userDrawn="1">
          <p15:clr>
            <a:srgbClr val="F26B43"/>
          </p15:clr>
        </p15:guide>
        <p15:guide id="14" orient="horz" pos="238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74A58ADD-8881-4843-B108-20A808E68F5A}"/>
              </a:ext>
            </a:extLst>
          </p:cNvPr>
          <p:cNvSpPr>
            <a:spLocks noGrp="1"/>
          </p:cNvSpPr>
          <p:nvPr>
            <p:ph type="body" idx="1"/>
          </p:nvPr>
        </p:nvSpPr>
        <p:spPr>
          <a:xfrm>
            <a:off x="1620700" y="1079931"/>
            <a:ext cx="7452000" cy="3852000"/>
          </a:xfrm>
          <a:prstGeom prst="rect">
            <a:avLst/>
          </a:prstGeom>
        </p:spPr>
        <p:txBody>
          <a:bodyPr vert="horz" lIns="0" tIns="0" rIns="0" bIns="0" rtlCol="0" anchor="ctr">
            <a:noAutofit/>
          </a:bodyPr>
          <a:lstStyle/>
          <a:p>
            <a:pPr marL="0" marR="0" lvl="0" indent="0" algn="ctr" defTabSz="1043056" rtl="0" eaLnBrk="1" fontAlgn="auto" latinLnBrk="0" hangingPunct="1">
              <a:lnSpc>
                <a:spcPct val="100000"/>
              </a:lnSpc>
              <a:spcBef>
                <a:spcPts val="0"/>
              </a:spcBef>
              <a:spcAft>
                <a:spcPts val="1200"/>
              </a:spcAft>
              <a:buClrTx/>
              <a:buSzTx/>
              <a:buFont typeface="+mj-lt"/>
              <a:buNone/>
              <a:tabLst/>
              <a:defRPr/>
            </a:pPr>
            <a:r>
              <a:rPr kumimoji="0" lang="en-GB" sz="2800" b="1" i="0" u="none" strike="noStrike" kern="1200" cap="none" spc="0" normalizeH="0" baseline="0" noProof="0" dirty="0">
                <a:ln>
                  <a:noFill/>
                </a:ln>
                <a:solidFill>
                  <a:srgbClr val="1D2B4D"/>
                </a:solidFill>
                <a:effectLst/>
                <a:uLnTx/>
                <a:uFillTx/>
                <a:latin typeface="+mj-lt"/>
                <a:ea typeface="+mn-ea"/>
                <a:cs typeface="+mn-cs"/>
              </a:rPr>
              <a:t>Click to edit Master text styles</a:t>
            </a:r>
          </a:p>
          <a:p>
            <a:pPr marL="0" marR="0" lvl="1" indent="0" algn="ctr" defTabSz="1043056" rtl="0" eaLnBrk="1" fontAlgn="auto" latinLnBrk="0" hangingPunct="1">
              <a:lnSpc>
                <a:spcPct val="100000"/>
              </a:lnSpc>
              <a:spcBef>
                <a:spcPts val="0"/>
              </a:spcBef>
              <a:spcAft>
                <a:spcPts val="1200"/>
              </a:spcAft>
              <a:buClrTx/>
              <a:buSzTx/>
              <a:buFont typeface="+mj-lt"/>
              <a:buNone/>
              <a:tabLst/>
              <a:defRPr/>
            </a:pPr>
            <a:r>
              <a:rPr kumimoji="0" lang="en-GB" sz="1800" b="0" i="1" u="none" strike="noStrike" kern="1200" cap="none" spc="0" normalizeH="0" baseline="0" noProof="0" dirty="0">
                <a:ln>
                  <a:noFill/>
                </a:ln>
                <a:solidFill>
                  <a:srgbClr val="1D2B4D"/>
                </a:solidFill>
                <a:effectLst/>
                <a:uLnTx/>
                <a:uFillTx/>
                <a:latin typeface="Georgia"/>
                <a:ea typeface="+mn-ea"/>
                <a:cs typeface="+mn-cs"/>
              </a:rPr>
              <a:t>Second level</a:t>
            </a:r>
          </a:p>
        </p:txBody>
      </p:sp>
      <p:sp>
        <p:nvSpPr>
          <p:cNvPr id="6" name="Rectangle 5">
            <a:extLst>
              <a:ext uri="{FF2B5EF4-FFF2-40B4-BE49-F238E27FC236}">
                <a16:creationId xmlns:a16="http://schemas.microsoft.com/office/drawing/2014/main" id="{CB28137A-0B13-4E6F-B39B-27DF17342DB8}"/>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67641FE0-24EE-898F-AB76-FAC687FFABD1}"/>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12">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367152242"/>
      </p:ext>
    </p:extLst>
  </p:cSld>
  <p:clrMap bg1="lt1" tx1="dk1" bg2="lt2" tx2="dk2" accent1="accent1" accent2="accent2" accent3="accent3" accent4="accent4" accent5="accent5" accent6="accent6" hlink="hlink" folHlink="folHlink"/>
  <p:sldLayoutIdLst>
    <p:sldLayoutId id="2147483717" r:id="rId1"/>
    <p:sldLayoutId id="2147483755" r:id="rId2"/>
    <p:sldLayoutId id="2147483660" r:id="rId3"/>
    <p:sldLayoutId id="2147483723" r:id="rId4"/>
    <p:sldLayoutId id="2147483731" r:id="rId5"/>
    <p:sldLayoutId id="2147483732" r:id="rId6"/>
    <p:sldLayoutId id="2147483816" r:id="rId7"/>
    <p:sldLayoutId id="2147483773" r:id="rId8"/>
    <p:sldLayoutId id="2147483817" r:id="rId9"/>
    <p:sldLayoutId id="2147483861" r:id="rId10"/>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accent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3" orient="horz" pos="1361">
          <p15:clr>
            <a:srgbClr val="F26B43"/>
          </p15:clr>
        </p15:guide>
        <p15:guide id="4" orient="horz" pos="3402" userDrawn="1">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38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42DD92-E651-4BC0-B0F4-2596D19F8D7F}"/>
              </a:ext>
            </a:extLst>
          </p:cNvPr>
          <p:cNvPicPr>
            <a:picLocks noChangeAspect="1"/>
          </p:cNvPicPr>
          <p:nvPr userDrawn="1"/>
        </p:nvPicPr>
        <p:blipFill>
          <a:blip r:embed="rId7"/>
          <a:srcRect/>
          <a:stretch/>
        </p:blipFill>
        <p:spPr>
          <a:xfrm>
            <a:off x="544985" y="5616781"/>
            <a:ext cx="2504459" cy="252000"/>
          </a:xfrm>
          <a:prstGeom prst="rect">
            <a:avLst/>
          </a:prstGeom>
          <a:noFill/>
          <a:ln>
            <a:noFill/>
          </a:ln>
        </p:spPr>
      </p:pic>
      <p:sp>
        <p:nvSpPr>
          <p:cNvPr id="6" name="Slide Number Placeholder 5">
            <a:extLst>
              <a:ext uri="{FF2B5EF4-FFF2-40B4-BE49-F238E27FC236}">
                <a16:creationId xmlns:a16="http://schemas.microsoft.com/office/drawing/2014/main" id="{8FA2EDEC-E421-45C1-AACC-CF3503C202E7}"/>
              </a:ext>
            </a:extLst>
          </p:cNvPr>
          <p:cNvSpPr>
            <a:spLocks noGrp="1"/>
          </p:cNvSpPr>
          <p:nvPr>
            <p:ph type="sldNum" sz="quarter" idx="4"/>
          </p:nvPr>
        </p:nvSpPr>
        <p:spPr>
          <a:xfrm>
            <a:off x="9432063" y="5616781"/>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7" name="Title Placeholder 8">
            <a:extLst>
              <a:ext uri="{FF2B5EF4-FFF2-40B4-BE49-F238E27FC236}">
                <a16:creationId xmlns:a16="http://schemas.microsoft.com/office/drawing/2014/main" id="{17D13B07-8D51-4C09-A876-BCDC2A33FE44}"/>
              </a:ext>
            </a:extLst>
          </p:cNvPr>
          <p:cNvSpPr>
            <a:spLocks noGrp="1"/>
          </p:cNvSpPr>
          <p:nvPr>
            <p:ph type="title"/>
          </p:nvPr>
        </p:nvSpPr>
        <p:spPr>
          <a:xfrm>
            <a:off x="1620700" y="323138"/>
            <a:ext cx="7452000" cy="792000"/>
          </a:xfrm>
          <a:prstGeom prst="rect">
            <a:avLst/>
          </a:prstGeom>
        </p:spPr>
        <p:txBody>
          <a:bodyPr vert="horz" lIns="0" tIns="0" rIns="0" bIns="0" rtlCol="0" anchor="b" anchorCtr="0">
            <a:noAutofit/>
          </a:bodyPr>
          <a:lstStyle/>
          <a:p>
            <a:endParaRPr lang="en-GB" noProof="0" dirty="0"/>
          </a:p>
        </p:txBody>
      </p:sp>
      <p:sp>
        <p:nvSpPr>
          <p:cNvPr id="9" name="Text Placeholder 2">
            <a:extLst>
              <a:ext uri="{FF2B5EF4-FFF2-40B4-BE49-F238E27FC236}">
                <a16:creationId xmlns:a16="http://schemas.microsoft.com/office/drawing/2014/main" id="{7ED18BAB-F984-407D-8809-EB5998D4B98B}"/>
              </a:ext>
            </a:extLst>
          </p:cNvPr>
          <p:cNvSpPr>
            <a:spLocks noGrp="1"/>
          </p:cNvSpPr>
          <p:nvPr>
            <p:ph type="body" idx="1"/>
          </p:nvPr>
        </p:nvSpPr>
        <p:spPr>
          <a:xfrm>
            <a:off x="540000" y="2160588"/>
            <a:ext cx="9612000" cy="3240087"/>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a:p>
            <a:pPr lvl="5"/>
            <a:r>
              <a:rPr lang="en-GB" noProof="0" dirty="0"/>
              <a:t>Bullets level 3</a:t>
            </a:r>
          </a:p>
          <a:p>
            <a:pPr lvl="6"/>
            <a:r>
              <a:rPr lang="en-GB" noProof="0" dirty="0"/>
              <a:t>Numbers level 1</a:t>
            </a:r>
          </a:p>
          <a:p>
            <a:pPr lvl="7"/>
            <a:r>
              <a:rPr lang="en-GB" noProof="0" dirty="0"/>
              <a:t>Numbers level 2</a:t>
            </a:r>
          </a:p>
          <a:p>
            <a:pPr lvl="8"/>
            <a:r>
              <a:rPr lang="en-GB" noProof="0" dirty="0"/>
              <a:t>Arrow level</a:t>
            </a:r>
          </a:p>
        </p:txBody>
      </p:sp>
      <p:sp>
        <p:nvSpPr>
          <p:cNvPr id="10" name="Rectangle 9">
            <a:extLst>
              <a:ext uri="{FF2B5EF4-FFF2-40B4-BE49-F238E27FC236}">
                <a16:creationId xmlns:a16="http://schemas.microsoft.com/office/drawing/2014/main" id="{92F04588-FD7F-4216-9CEC-32E2C458AA6C}"/>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DB0AD844-51F7-79CB-DFF6-E757900A5D7C}"/>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8">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307944206"/>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tx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3" orient="horz" pos="1361">
          <p15:clr>
            <a:srgbClr val="F26B43"/>
          </p15:clr>
        </p15:guide>
        <p15:guide id="4" orient="horz" pos="3402" userDrawn="1">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38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479110A-02DD-4668-AD35-7CECE42F08AD}"/>
              </a:ext>
            </a:extLst>
          </p:cNvPr>
          <p:cNvPicPr>
            <a:picLocks noChangeAspect="1"/>
          </p:cNvPicPr>
          <p:nvPr userDrawn="1"/>
        </p:nvPicPr>
        <p:blipFill>
          <a:blip r:embed="rId3"/>
          <a:srcRect/>
          <a:stretch/>
        </p:blipFill>
        <p:spPr>
          <a:xfrm>
            <a:off x="544985" y="5616781"/>
            <a:ext cx="2504459" cy="252000"/>
          </a:xfrm>
          <a:prstGeom prst="rect">
            <a:avLst/>
          </a:prstGeom>
          <a:noFill/>
          <a:ln>
            <a:noFill/>
          </a:ln>
        </p:spPr>
      </p:pic>
      <p:sp>
        <p:nvSpPr>
          <p:cNvPr id="12" name="Slide Number Placeholder 5">
            <a:extLst>
              <a:ext uri="{FF2B5EF4-FFF2-40B4-BE49-F238E27FC236}">
                <a16:creationId xmlns:a16="http://schemas.microsoft.com/office/drawing/2014/main" id="{18CA6A3B-78BD-406E-AF27-8B7464AFA1DE}"/>
              </a:ext>
            </a:extLst>
          </p:cNvPr>
          <p:cNvSpPr>
            <a:spLocks noGrp="1"/>
          </p:cNvSpPr>
          <p:nvPr>
            <p:ph type="sldNum" sz="quarter" idx="4"/>
          </p:nvPr>
        </p:nvSpPr>
        <p:spPr>
          <a:xfrm>
            <a:off x="9432063" y="5616781"/>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13" name="Title Placeholder 8">
            <a:extLst>
              <a:ext uri="{FF2B5EF4-FFF2-40B4-BE49-F238E27FC236}">
                <a16:creationId xmlns:a16="http://schemas.microsoft.com/office/drawing/2014/main" id="{F3D1152A-E133-4E7E-BFF6-9C04E2C08A35}"/>
              </a:ext>
            </a:extLst>
          </p:cNvPr>
          <p:cNvSpPr>
            <a:spLocks noGrp="1"/>
          </p:cNvSpPr>
          <p:nvPr>
            <p:ph type="title"/>
          </p:nvPr>
        </p:nvSpPr>
        <p:spPr>
          <a:xfrm>
            <a:off x="1620700" y="323138"/>
            <a:ext cx="7452000" cy="792000"/>
          </a:xfrm>
          <a:prstGeom prst="rect">
            <a:avLst/>
          </a:prstGeom>
        </p:spPr>
        <p:txBody>
          <a:bodyPr vert="horz" lIns="0" tIns="0" rIns="0" bIns="0" rtlCol="0" anchor="b" anchorCtr="0">
            <a:noAutofit/>
          </a:bodyPr>
          <a:lstStyle/>
          <a:p>
            <a:endParaRPr lang="en-GB" noProof="0" dirty="0"/>
          </a:p>
        </p:txBody>
      </p:sp>
      <p:sp>
        <p:nvSpPr>
          <p:cNvPr id="14" name="Text Placeholder 1">
            <a:extLst>
              <a:ext uri="{FF2B5EF4-FFF2-40B4-BE49-F238E27FC236}">
                <a16:creationId xmlns:a16="http://schemas.microsoft.com/office/drawing/2014/main" id="{A509F19A-221B-496D-89E5-161470E1F39A}"/>
              </a:ext>
            </a:extLst>
          </p:cNvPr>
          <p:cNvSpPr>
            <a:spLocks noGrp="1"/>
          </p:cNvSpPr>
          <p:nvPr>
            <p:ph type="body" idx="1"/>
          </p:nvPr>
        </p:nvSpPr>
        <p:spPr>
          <a:xfrm>
            <a:off x="540700" y="1620000"/>
            <a:ext cx="9612000" cy="3779088"/>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p:txBody>
      </p:sp>
      <p:sp>
        <p:nvSpPr>
          <p:cNvPr id="10" name="Rectangle 9">
            <a:extLst>
              <a:ext uri="{FF2B5EF4-FFF2-40B4-BE49-F238E27FC236}">
                <a16:creationId xmlns:a16="http://schemas.microsoft.com/office/drawing/2014/main" id="{6BD1E62B-2E07-4727-8909-1FCAD0995F61}"/>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C8448BA0-54C1-3653-CF6F-601921E57966}"/>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4">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3652448036"/>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accent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mj-lt"/>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mj-lt"/>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mj-lt"/>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3" orient="horz" pos="1361">
          <p15:clr>
            <a:srgbClr val="F26B43"/>
          </p15:clr>
        </p15:guide>
        <p15:guide id="4" orient="horz" pos="3401" userDrawn="1">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38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95795FA0-2F4B-42DA-8227-2697B5491DB0}"/>
              </a:ext>
            </a:extLst>
          </p:cNvPr>
          <p:cNvSpPr>
            <a:spLocks noGrp="1"/>
          </p:cNvSpPr>
          <p:nvPr>
            <p:ph type="title"/>
          </p:nvPr>
        </p:nvSpPr>
        <p:spPr>
          <a:xfrm>
            <a:off x="1620700" y="324000"/>
            <a:ext cx="7452000" cy="792000"/>
          </a:xfrm>
          <a:prstGeom prst="rect">
            <a:avLst/>
          </a:prstGeom>
        </p:spPr>
        <p:txBody>
          <a:bodyPr vert="horz" lIns="0" tIns="0" rIns="0" bIns="0" rtlCol="0" anchor="b" anchorCtr="0">
            <a:noAutofit/>
          </a:bodyPr>
          <a:lstStyle/>
          <a:p>
            <a:endParaRPr lang="en-GB" noProof="0" dirty="0"/>
          </a:p>
        </p:txBody>
      </p:sp>
      <p:pic>
        <p:nvPicPr>
          <p:cNvPr id="10" name="Picture 9">
            <a:extLst>
              <a:ext uri="{FF2B5EF4-FFF2-40B4-BE49-F238E27FC236}">
                <a16:creationId xmlns:a16="http://schemas.microsoft.com/office/drawing/2014/main" id="{3F38A92C-8851-49A3-8102-A3820BEB6A74}"/>
              </a:ext>
            </a:extLst>
          </p:cNvPr>
          <p:cNvPicPr>
            <a:picLocks noChangeAspect="1"/>
          </p:cNvPicPr>
          <p:nvPr userDrawn="1"/>
        </p:nvPicPr>
        <p:blipFill>
          <a:blip r:embed="rId12"/>
          <a:srcRect/>
          <a:stretch/>
        </p:blipFill>
        <p:spPr>
          <a:xfrm>
            <a:off x="544985" y="5616781"/>
            <a:ext cx="2504459" cy="252000"/>
          </a:xfrm>
          <a:prstGeom prst="rect">
            <a:avLst/>
          </a:prstGeom>
          <a:noFill/>
          <a:ln>
            <a:noFill/>
          </a:ln>
        </p:spPr>
      </p:pic>
      <p:sp>
        <p:nvSpPr>
          <p:cNvPr id="11" name="Slide Number Placeholder 5">
            <a:extLst>
              <a:ext uri="{FF2B5EF4-FFF2-40B4-BE49-F238E27FC236}">
                <a16:creationId xmlns:a16="http://schemas.microsoft.com/office/drawing/2014/main" id="{B2D1A065-1F45-4ED9-BF82-8EF31F061A15}"/>
              </a:ext>
            </a:extLst>
          </p:cNvPr>
          <p:cNvSpPr>
            <a:spLocks noGrp="1"/>
          </p:cNvSpPr>
          <p:nvPr>
            <p:ph type="sldNum" sz="quarter" idx="4"/>
          </p:nvPr>
        </p:nvSpPr>
        <p:spPr>
          <a:xfrm>
            <a:off x="9432063" y="5616781"/>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17" name="Text Placeholder 3">
            <a:extLst>
              <a:ext uri="{FF2B5EF4-FFF2-40B4-BE49-F238E27FC236}">
                <a16:creationId xmlns:a16="http://schemas.microsoft.com/office/drawing/2014/main" id="{F4F3D436-444C-4170-9945-1ABA43DBE77F}"/>
              </a:ext>
            </a:extLst>
          </p:cNvPr>
          <p:cNvSpPr>
            <a:spLocks noGrp="1"/>
          </p:cNvSpPr>
          <p:nvPr>
            <p:ph type="body" idx="1"/>
          </p:nvPr>
        </p:nvSpPr>
        <p:spPr>
          <a:xfrm>
            <a:off x="540000" y="1441450"/>
            <a:ext cx="9612000" cy="3959225"/>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a:p>
            <a:pPr lvl="5"/>
            <a:r>
              <a:rPr lang="en-GB" noProof="0" dirty="0"/>
              <a:t>Bullets level 3</a:t>
            </a:r>
          </a:p>
          <a:p>
            <a:pPr lvl="6"/>
            <a:r>
              <a:rPr lang="en-GB" noProof="0" dirty="0"/>
              <a:t>Numbers level 1</a:t>
            </a:r>
          </a:p>
          <a:p>
            <a:pPr lvl="7"/>
            <a:r>
              <a:rPr lang="en-GB" noProof="0" dirty="0"/>
              <a:t>Numbers level 2</a:t>
            </a:r>
          </a:p>
          <a:p>
            <a:pPr lvl="8"/>
            <a:r>
              <a:rPr lang="en-GB" noProof="0" dirty="0"/>
              <a:t>Arrow level</a:t>
            </a:r>
          </a:p>
        </p:txBody>
      </p:sp>
      <p:sp>
        <p:nvSpPr>
          <p:cNvPr id="12" name="Rectangle 11">
            <a:extLst>
              <a:ext uri="{FF2B5EF4-FFF2-40B4-BE49-F238E27FC236}">
                <a16:creationId xmlns:a16="http://schemas.microsoft.com/office/drawing/2014/main" id="{A7D8A3B1-7840-447A-8F83-DAE613E5867B}"/>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77ED7316-75A2-1A55-7775-ECACBB19D128}"/>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13">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282489005"/>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tx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4" orient="horz" pos="3402" userDrawn="1">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15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6AE56D7-A6E7-437E-BF8C-38A9FBF3EABE}"/>
              </a:ext>
            </a:extLst>
          </p:cNvPr>
          <p:cNvSpPr>
            <a:spLocks noGrp="1"/>
          </p:cNvSpPr>
          <p:nvPr>
            <p:ph type="sldNum" sz="quarter" idx="4"/>
          </p:nvPr>
        </p:nvSpPr>
        <p:spPr/>
        <p:txBody>
          <a:bodyPr/>
          <a:lstStyle/>
          <a:p>
            <a:fld id="{6A34BD8F-FB80-4BCB-BEC8-0BDF76C9BE3B}" type="slidenum">
              <a:rPr lang="en-GB" smtClean="0"/>
              <a:pPr/>
              <a:t>1</a:t>
            </a:fld>
            <a:endParaRPr lang="en-GB" dirty="0"/>
          </a:p>
        </p:txBody>
      </p:sp>
      <p:sp>
        <p:nvSpPr>
          <p:cNvPr id="4" name="TextBox 3">
            <a:extLst>
              <a:ext uri="{FF2B5EF4-FFF2-40B4-BE49-F238E27FC236}">
                <a16:creationId xmlns:a16="http://schemas.microsoft.com/office/drawing/2014/main" id="{2070B5BC-39B0-4888-8952-859713567D21}"/>
              </a:ext>
            </a:extLst>
          </p:cNvPr>
          <p:cNvSpPr txBox="1"/>
          <p:nvPr/>
        </p:nvSpPr>
        <p:spPr>
          <a:xfrm>
            <a:off x="231249" y="1451659"/>
            <a:ext cx="10104120" cy="3108543"/>
          </a:xfrm>
          <a:prstGeom prst="rect">
            <a:avLst/>
          </a:prstGeom>
          <a:noFill/>
        </p:spPr>
        <p:txBody>
          <a:bodyPr wrap="square">
            <a:spAutoFit/>
          </a:bodyPr>
          <a:lstStyle/>
          <a:p>
            <a:r>
              <a:rPr lang="de-DE" sz="1400" b="1" dirty="0"/>
              <a:t>		Thomas Granetzny </a:t>
            </a:r>
            <a:r>
              <a:rPr lang="de-DE" sz="1400" dirty="0"/>
              <a:t>ist spezialisiert auf betriebliche Altersversorgung, Compliance-Fragen sowie</a:t>
            </a:r>
            <a:br>
              <a:rPr lang="de-DE" sz="1400" dirty="0"/>
            </a:br>
            <a:r>
              <a:rPr lang="de-DE" sz="1400" dirty="0"/>
              <a:t> 		das Individual- und Kollektivarbeitsrecht, insbesondere im Zusammenhang mit komplexen und</a:t>
            </a:r>
            <a:br>
              <a:rPr lang="de-DE" sz="1400" dirty="0"/>
            </a:br>
            <a:r>
              <a:rPr lang="de-DE" sz="1400" dirty="0"/>
              <a:t> 		grenzüberschreitenden M&amp;A-Transaktionen und Restrukturierungen. Einen weiteren Schwerpunkt</a:t>
            </a:r>
            <a:br>
              <a:rPr lang="de-DE" sz="1400" dirty="0"/>
            </a:br>
            <a:r>
              <a:rPr lang="de-DE" sz="1400" dirty="0"/>
              <a:t> 		bilden Fragen des Beschäftigtendatenschutzes.</a:t>
            </a:r>
          </a:p>
          <a:p>
            <a:endParaRPr lang="de-DE" sz="1400" dirty="0"/>
          </a:p>
          <a:p>
            <a:r>
              <a:rPr lang="de-DE" sz="1400" dirty="0"/>
              <a:t>		Thomas Granetzny hat in verschiedenen arbeits- und versorgungsrechtlichen Angelegenheiten</a:t>
            </a:r>
            <a:br>
              <a:rPr lang="de-DE" sz="1400" dirty="0"/>
            </a:br>
            <a:r>
              <a:rPr lang="de-DE" sz="1400" dirty="0"/>
              <a:t> 		beraten, einschließlich der Übertragung und Ausgliederung von Arbeits- und </a:t>
            </a:r>
            <a:r>
              <a:rPr lang="de-DE" sz="1400" dirty="0" err="1"/>
              <a:t>Pensionsver</a:t>
            </a:r>
            <a:r>
              <a:rPr lang="de-DE" sz="1400" dirty="0"/>
              <a:t>-</a:t>
            </a:r>
            <a:br>
              <a:rPr lang="de-DE" sz="1400" dirty="0"/>
            </a:br>
            <a:r>
              <a:rPr lang="de-DE" sz="1400" dirty="0"/>
              <a:t>		</a:t>
            </a:r>
            <a:r>
              <a:rPr lang="de-DE" sz="1400" dirty="0" err="1"/>
              <a:t>pflichtungen</a:t>
            </a:r>
            <a:r>
              <a:rPr lang="de-DE" sz="1400" dirty="0"/>
              <a:t>. Darüber hinaus vertritt er häufig Mandanten in arbeits- und versorgungsrechtlichen</a:t>
            </a:r>
            <a:br>
              <a:rPr lang="de-DE" sz="1400" dirty="0"/>
            </a:br>
            <a:r>
              <a:rPr lang="de-DE" sz="1400" dirty="0"/>
              <a:t> 		Streitigkeiten in gerichtlichen Verfahren, unter anderem auch vor dem Bundesarbeitsgericht. Aktuell berät er Mandanten darüber hinaus bei der Bewältigung der COVID-19 Krise. Im Zusammenhang mit seiner Tätigkeit für US-Mandanten ist er zudem regelmäßig von unserem Büro in New York aus tätig.</a:t>
            </a:r>
          </a:p>
          <a:p>
            <a:endParaRPr lang="de-DE" sz="1400" dirty="0"/>
          </a:p>
          <a:p>
            <a:r>
              <a:rPr lang="de-DE" sz="1400" dirty="0"/>
              <a:t>Thomas Granetzny ist Lehrbeauftragter für Arbeitsrecht an der Universität Bonn. Zudem veröffentlicht er regelmäßig in juristischen Fachzeitschriften zu einer Vielzahl von arbeitsrechtlichen Fragen, einschließlich des Betriebsrentenrechts.</a:t>
            </a:r>
          </a:p>
        </p:txBody>
      </p:sp>
      <p:pic>
        <p:nvPicPr>
          <p:cNvPr id="6" name="Picture 5" descr="Logo&#10;&#10;Description automatically generated with low confidence">
            <a:extLst>
              <a:ext uri="{FF2B5EF4-FFF2-40B4-BE49-F238E27FC236}">
                <a16:creationId xmlns:a16="http://schemas.microsoft.com/office/drawing/2014/main" id="{883C8771-046A-4461-A1E2-C59BC17FAF22}"/>
              </a:ext>
            </a:extLst>
          </p:cNvPr>
          <p:cNvPicPr>
            <a:picLocks noChangeAspect="1"/>
          </p:cNvPicPr>
          <p:nvPr/>
        </p:nvPicPr>
        <p:blipFill>
          <a:blip r:embed="rId2"/>
          <a:stretch>
            <a:fillRect/>
          </a:stretch>
        </p:blipFill>
        <p:spPr>
          <a:xfrm>
            <a:off x="94583" y="319361"/>
            <a:ext cx="5400000" cy="729000"/>
          </a:xfrm>
          <a:prstGeom prst="rect">
            <a:avLst/>
          </a:prstGeom>
        </p:spPr>
      </p:pic>
      <p:pic>
        <p:nvPicPr>
          <p:cNvPr id="8" name="Picture 7" descr="A person in a suit and tie&#10;&#10;Description automatically generated with medium confidence">
            <a:extLst>
              <a:ext uri="{FF2B5EF4-FFF2-40B4-BE49-F238E27FC236}">
                <a16:creationId xmlns:a16="http://schemas.microsoft.com/office/drawing/2014/main" id="{CB1CB848-467B-4413-BBAF-40202F857BA9}"/>
              </a:ext>
            </a:extLst>
          </p:cNvPr>
          <p:cNvPicPr>
            <a:picLocks noChangeAspect="1"/>
          </p:cNvPicPr>
          <p:nvPr/>
        </p:nvPicPr>
        <p:blipFill>
          <a:blip r:embed="rId3"/>
          <a:stretch>
            <a:fillRect/>
          </a:stretch>
        </p:blipFill>
        <p:spPr>
          <a:xfrm>
            <a:off x="358031" y="1529255"/>
            <a:ext cx="1800000" cy="1800000"/>
          </a:xfrm>
          <a:prstGeom prst="rect">
            <a:avLst/>
          </a:prstGeom>
        </p:spPr>
      </p:pic>
      <p:sp>
        <p:nvSpPr>
          <p:cNvPr id="9" name="Rectangle 8">
            <a:extLst>
              <a:ext uri="{FF2B5EF4-FFF2-40B4-BE49-F238E27FC236}">
                <a16:creationId xmlns:a16="http://schemas.microsoft.com/office/drawing/2014/main" id="{9D76A0F5-9853-4DE0-98B0-DD1D7BD2DB92}"/>
              </a:ext>
            </a:extLst>
          </p:cNvPr>
          <p:cNvSpPr/>
          <p:nvPr/>
        </p:nvSpPr>
        <p:spPr>
          <a:xfrm>
            <a:off x="358031" y="5448350"/>
            <a:ext cx="10059056" cy="5152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de-DE" sz="1400" dirty="0">
              <a:solidFill>
                <a:schemeClr val="tx1"/>
              </a:solidFill>
              <a:latin typeface="+mj-lt"/>
            </a:endParaRPr>
          </a:p>
        </p:txBody>
      </p:sp>
    </p:spTree>
    <p:extLst>
      <p:ext uri="{BB962C8B-B14F-4D97-AF65-F5344CB8AC3E}">
        <p14:creationId xmlns:p14="http://schemas.microsoft.com/office/powerpoint/2010/main" val="2772377992"/>
      </p:ext>
    </p:extLst>
  </p:cSld>
  <p:clrMapOvr>
    <a:masterClrMapping/>
  </p:clrMapOvr>
</p:sld>
</file>

<file path=ppt/theme/theme1.xml><?xml version="1.0" encoding="utf-8"?>
<a:theme xmlns:a="http://schemas.openxmlformats.org/drawingml/2006/main" name="Blank">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9452FCDC-3866-4D81-8DD9-2014756D1F2D}"/>
    </a:ext>
  </a:extLst>
</a:theme>
</file>

<file path=ppt/theme/theme2.xml><?xml version="1.0" encoding="utf-8"?>
<a:theme xmlns:a="http://schemas.openxmlformats.org/drawingml/2006/main" name="Covers+dividers">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F715858B-C201-4AAB-A189-1F56B2D79296}"/>
    </a:ext>
  </a:extLst>
</a:theme>
</file>

<file path=ppt/theme/theme3.xml><?xml version="1.0" encoding="utf-8"?>
<a:theme xmlns:a="http://schemas.openxmlformats.org/drawingml/2006/main" name="Charts+diagrams">
  <a:themeElements>
    <a:clrScheme name="FBD 2">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BD336D"/>
      </a:accent5>
      <a:accent6>
        <a:srgbClr val="61A1BD"/>
      </a:accent6>
      <a:hlink>
        <a:srgbClr val="3B8ABF"/>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607F970A-4DFF-4D68-B2EC-AA529AF34BA2}"/>
    </a:ext>
  </a:extLst>
</a:theme>
</file>

<file path=ppt/theme/theme4.xml><?xml version="1.0" encoding="utf-8"?>
<a:theme xmlns:a="http://schemas.openxmlformats.org/drawingml/2006/main" name="TOC">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266E8140-DFDF-49E3-9894-46889550DF7F}"/>
    </a:ext>
  </a:extLst>
</a:theme>
</file>

<file path=ppt/theme/theme5.xml><?xml version="1.0" encoding="utf-8"?>
<a:theme xmlns:a="http://schemas.openxmlformats.org/drawingml/2006/main" name="Title_Only">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8B9F7288-EA74-4CEA-8E32-C7FEA73CC0A2}"/>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Office">
      <a:majorFont>
        <a:latin typeface="Ebrim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170</Words>
  <Application>Microsoft Office PowerPoint</Application>
  <PresentationFormat>Custom</PresentationFormat>
  <Paragraphs>6</Paragraphs>
  <Slides>1</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vt:i4>
      </vt:variant>
    </vt:vector>
  </HeadingPairs>
  <TitlesOfParts>
    <vt:vector size="11" baseType="lpstr">
      <vt:lpstr>Arial</vt:lpstr>
      <vt:lpstr>Calibri</vt:lpstr>
      <vt:lpstr>Ebrima</vt:lpstr>
      <vt:lpstr>Georgia</vt:lpstr>
      <vt:lpstr>Wingdings 3</vt:lpstr>
      <vt:lpstr>Blank</vt:lpstr>
      <vt:lpstr>Covers+dividers</vt:lpstr>
      <vt:lpstr>Charts+diagrams</vt:lpstr>
      <vt:lpstr>TOC</vt:lpstr>
      <vt:lpstr>Title_Only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KNEPPER, Ute</dc:creator>
  <cp:lastModifiedBy>KNEPPER, Ute</cp:lastModifiedBy>
  <cp:revision>4</cp:revision>
  <dcterms:created xsi:type="dcterms:W3CDTF">2023-03-13T09:09:37Z</dcterms:created>
  <dcterms:modified xsi:type="dcterms:W3CDTF">2023-03-13T09:38:08Z</dcterms:modified>
</cp:coreProperties>
</file>