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857" r:id="rId2"/>
    <p:sldMasterId id="2147483858" r:id="rId3"/>
    <p:sldMasterId id="2147483859" r:id="rId4"/>
    <p:sldMasterId id="2147483860" r:id="rId5"/>
  </p:sldMasterIdLst>
  <p:notesMasterIdLst>
    <p:notesMasterId r:id="rId7"/>
  </p:notesMasterIdLst>
  <p:handoutMasterIdLst>
    <p:handoutMasterId r:id="rId8"/>
  </p:handoutMasterIdLst>
  <p:sldIdLst>
    <p:sldId id="260" r:id="rId6"/>
  </p:sldIdLst>
  <p:sldSz cx="10693400" cy="6011863"/>
  <p:notesSz cx="6797675" cy="9926638"/>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3D18E54-BD49-43F7-9CA5-46850123D229}">
          <p14:sldIdLst>
            <p14:sldId id="260"/>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202" autoAdjust="0"/>
  </p:normalViewPr>
  <p:slideViewPr>
    <p:cSldViewPr snapToGrid="0">
      <p:cViewPr varScale="1">
        <p:scale>
          <a:sx n="126" d="100"/>
          <a:sy n="126" d="100"/>
        </p:scale>
        <p:origin x="544" y="96"/>
      </p:cViewPr>
      <p:guideLst/>
    </p:cSldViewPr>
  </p:slideViewPr>
  <p:notesTextViewPr>
    <p:cViewPr>
      <p:scale>
        <a:sx n="1" d="1"/>
        <a:sy n="1" d="1"/>
      </p:scale>
      <p:origin x="0" y="0"/>
    </p:cViewPr>
  </p:notesTextViewPr>
  <p:notesViewPr>
    <p:cSldViewPr snapToGrid="0" showGuides="1">
      <p:cViewPr varScale="1">
        <p:scale>
          <a:sx n="88" d="100"/>
          <a:sy n="88" d="100"/>
        </p:scale>
        <p:origin x="-380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2E504C4-8277-4B65-8BB3-C4168D6A9C8C}" type="datetimeFigureOut">
              <a:rPr lang="en-US" smtClean="0"/>
              <a:t>3/13/2023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1136C13-FBC8-457C-BC68-DDB1747273E2}" type="slidenum">
              <a:rPr lang="en-US" smtClean="0"/>
              <a:t>‹#›</a:t>
            </a:fld>
            <a:endParaRPr lang="en-US"/>
          </a:p>
        </p:txBody>
      </p:sp>
    </p:spTree>
    <p:extLst>
      <p:ext uri="{BB962C8B-B14F-4D97-AF65-F5344CB8AC3E}">
        <p14:creationId xmlns:p14="http://schemas.microsoft.com/office/powerpoint/2010/main" val="414455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D255A95-DA0C-45E4-B3AF-7FAE4770FBF9}" type="datetimeFigureOut">
              <a:rPr lang="en-US" smtClean="0"/>
              <a:t>3/13/2023</a:t>
            </a:fld>
            <a:endParaRPr lang="en-US"/>
          </a:p>
        </p:txBody>
      </p:sp>
      <p:sp>
        <p:nvSpPr>
          <p:cNvPr id="4" name="Slide Image Placeholder 3"/>
          <p:cNvSpPr>
            <a:spLocks noGrp="1" noRot="1" noChangeAspect="1"/>
          </p:cNvSpPr>
          <p:nvPr>
            <p:ph type="sldImg" idx="2"/>
          </p:nvPr>
        </p:nvSpPr>
        <p:spPr>
          <a:xfrm>
            <a:off x="88900" y="744538"/>
            <a:ext cx="66198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78F61D1-60F2-46B8-9B0D-9252BCC28DBF}" type="slidenum">
              <a:rPr lang="en-US" smtClean="0"/>
              <a:t>‹#›</a:t>
            </a:fld>
            <a:endParaRPr lang="en-US"/>
          </a:p>
        </p:txBody>
      </p:sp>
    </p:spTree>
    <p:extLst>
      <p:ext uri="{BB962C8B-B14F-4D97-AF65-F5344CB8AC3E}">
        <p14:creationId xmlns:p14="http://schemas.microsoft.com/office/powerpoint/2010/main" val="391383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5358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dark">
    <p:bg>
      <p:bgPr>
        <a:solidFill>
          <a:schemeClr val="tx1"/>
        </a:solid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bg1"/>
                </a:solidFill>
              </a:defRPr>
            </a:lvl1pPr>
          </a:lstStyle>
          <a:p>
            <a:r>
              <a:rPr lang="en-GB" noProof="0" dirty="0"/>
              <a:t>Add title here</a:t>
            </a:r>
          </a:p>
        </p:txBody>
      </p:sp>
      <p:sp>
        <p:nvSpPr>
          <p:cNvPr id="9"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5"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US" dirty="0"/>
              <a:t>Add name, date and location here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86700" y="5234839"/>
            <a:ext cx="2520000" cy="532394"/>
          </a:xfrm>
          <a:prstGeom prst="rect">
            <a:avLst/>
          </a:prstGeom>
          <a:noFill/>
          <a:ln>
            <a:noFill/>
          </a:ln>
        </p:spPr>
      </p:pic>
    </p:spTree>
    <p:extLst>
      <p:ext uri="{BB962C8B-B14F-4D97-AF65-F5344CB8AC3E}">
        <p14:creationId xmlns:p14="http://schemas.microsoft.com/office/powerpoint/2010/main" val="93765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bg>
      <p:bgPr>
        <a:blipFill dpi="0" rotWithShape="1">
          <a:blip r:embed="rId2">
            <a:lum/>
          </a:blip>
          <a:srcRect/>
          <a:stretch>
            <a:fillRect b="-5000"/>
          </a:stretch>
        </a:blip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bg1"/>
                </a:solidFill>
              </a:defRPr>
            </a:lvl1pPr>
          </a:lstStyle>
          <a:p>
            <a:r>
              <a:rPr lang="en-GB" noProof="0" dirty="0"/>
              <a:t>Add title here</a:t>
            </a:r>
          </a:p>
        </p:txBody>
      </p:sp>
      <p:sp>
        <p:nvSpPr>
          <p:cNvPr id="8"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86700" y="5234839"/>
            <a:ext cx="2520000" cy="532394"/>
          </a:xfrm>
          <a:prstGeom prst="rect">
            <a:avLst/>
          </a:prstGeom>
          <a:noFill/>
          <a:ln>
            <a:noFill/>
          </a:ln>
        </p:spPr>
      </p:pic>
    </p:spTree>
    <p:extLst>
      <p:ext uri="{BB962C8B-B14F-4D97-AF65-F5344CB8AC3E}">
        <p14:creationId xmlns:p14="http://schemas.microsoft.com/office/powerpoint/2010/main" val="273934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light">
    <p:spTree>
      <p:nvGrpSpPr>
        <p:cNvPr id="1" name=""/>
        <p:cNvGrpSpPr/>
        <p:nvPr/>
      </p:nvGrpSpPr>
      <p:grpSpPr>
        <a:xfrm>
          <a:off x="0" y="0"/>
          <a:ext cx="0" cy="0"/>
          <a:chOff x="0" y="0"/>
          <a:chExt cx="0" cy="0"/>
        </a:xfrm>
      </p:grpSpPr>
      <p:sp>
        <p:nvSpPr>
          <p:cNvPr id="10"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accent1"/>
                </a:solidFill>
              </a:defRPr>
            </a:lvl1pPr>
          </a:lstStyle>
          <a:p>
            <a:r>
              <a:rPr lang="en-GB" noProof="0" dirty="0"/>
              <a:t>Add title here</a:t>
            </a:r>
          </a:p>
        </p:txBody>
      </p:sp>
      <p:sp>
        <p:nvSpPr>
          <p:cNvPr id="11"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accent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accent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6" name="Logo"/>
          <p:cNvPicPr>
            <a:picLocks noChangeAspect="1"/>
          </p:cNvPicPr>
          <p:nvPr userDrawn="1"/>
        </p:nvPicPr>
        <p:blipFill>
          <a:blip r:embed="rId2"/>
          <a:srcRect/>
          <a:stretch/>
        </p:blipFill>
        <p:spPr>
          <a:xfrm>
            <a:off x="4086700" y="5234885"/>
            <a:ext cx="2520000" cy="532725"/>
          </a:xfrm>
          <a:prstGeom prst="rect">
            <a:avLst/>
          </a:prstGeom>
          <a:noFill/>
          <a:ln>
            <a:noFill/>
          </a:ln>
        </p:spPr>
      </p:pic>
    </p:spTree>
    <p:extLst>
      <p:ext uri="{BB962C8B-B14F-4D97-AF65-F5344CB8AC3E}">
        <p14:creationId xmlns:p14="http://schemas.microsoft.com/office/powerpoint/2010/main" val="838349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dark">
    <p:bg>
      <p:bgPr>
        <a:solidFill>
          <a:schemeClr val="tx1"/>
        </a:solidFill>
        <a:effectLst/>
      </p:bgPr>
    </p:bg>
    <p:spTree>
      <p:nvGrpSpPr>
        <p:cNvPr id="1" name=""/>
        <p:cNvGrpSpPr/>
        <p:nvPr/>
      </p:nvGrpSpPr>
      <p:grpSpPr>
        <a:xfrm>
          <a:off x="0" y="0"/>
          <a:ext cx="0" cy="0"/>
          <a:chOff x="0" y="0"/>
          <a:chExt cx="0" cy="0"/>
        </a:xfrm>
      </p:grpSpPr>
      <p:sp>
        <p:nvSpPr>
          <p:cNvPr id="3"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2800" b="1">
                <a:solidFill>
                  <a:schemeClr val="bg1"/>
                </a:solidFill>
              </a:defRPr>
            </a:lvl1pPr>
          </a:lstStyle>
          <a:p>
            <a:r>
              <a:rPr lang="en-GB" noProof="0" dirty="0"/>
              <a:t>Add section name here</a:t>
            </a:r>
          </a:p>
        </p:txBody>
      </p:sp>
      <p:sp>
        <p:nvSpPr>
          <p:cNvPr id="4"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1800" b="0">
                <a:solidFill>
                  <a:schemeClr val="bg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359331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light">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19999"/>
            <a:ext cx="7920000" cy="720000"/>
          </a:xfrm>
          <a:prstGeom prst="rect">
            <a:avLst/>
          </a:prstGeom>
        </p:spPr>
        <p:txBody>
          <a:bodyPr vert="horz" lIns="0" tIns="0" rIns="0" bIns="0" rtlCol="0" anchor="b" anchorCtr="0">
            <a:noAutofit/>
          </a:bodyPr>
          <a:lstStyle>
            <a:lvl1pPr>
              <a:defRPr sz="2800" b="1">
                <a:solidFill>
                  <a:schemeClr val="accent1"/>
                </a:solidFill>
              </a:defRPr>
            </a:lvl1pPr>
          </a:lstStyle>
          <a:p>
            <a:r>
              <a:rPr lang="en-GB" noProof="0" dirty="0"/>
              <a:t>Add section name here</a:t>
            </a:r>
          </a:p>
        </p:txBody>
      </p:sp>
      <p:sp>
        <p:nvSpPr>
          <p:cNvPr id="9"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1800" b="0">
                <a:solidFill>
                  <a:schemeClr val="accent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4231094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620700" y="1296000"/>
            <a:ext cx="7452000" cy="3420000"/>
          </a:xfrm>
          <a:prstGeom prst="rect">
            <a:avLst/>
          </a:prstGeom>
        </p:spPr>
        <p:txBody>
          <a:bodyPr/>
          <a:lstStyle>
            <a:lvl1pPr algn="ctr">
              <a:defRPr sz="2800"/>
            </a:lvl1pPr>
            <a:lvl2pPr algn="ctr">
              <a:defRPr sz="1800" b="0" i="1">
                <a:latin typeface="+mn-lt"/>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172028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K Disclaimer">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accent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spcAft>
                <a:spcPts val="600"/>
              </a:spcAft>
            </a:pPr>
            <a:r>
              <a:rPr lang="en-GB" sz="800" noProof="0" dirty="0">
                <a:solidFill>
                  <a:schemeClr val="accent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357896">
              <a:spcAft>
                <a:spcPts val="600"/>
              </a:spcAft>
            </a:pPr>
            <a:r>
              <a:rPr lang="en-GB" sz="800" noProof="0" dirty="0">
                <a:solidFill>
                  <a:schemeClr val="accent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357896">
              <a:spcAft>
                <a:spcPts val="600"/>
              </a:spcAft>
            </a:pPr>
            <a:r>
              <a:rPr lang="en-GB" sz="800" noProof="0" dirty="0">
                <a:solidFill>
                  <a:schemeClr val="accent1"/>
                </a:solidFill>
                <a:latin typeface="+mn-lt"/>
                <a:cs typeface="Arial"/>
              </a:rPr>
              <a:t>This material is for general information only and is not intended to provide legal advice.</a:t>
            </a:r>
          </a:p>
          <a:p>
            <a:pPr algn="ctr" defTabSz="357896">
              <a:spcAft>
                <a:spcPts val="600"/>
              </a:spcAft>
            </a:pPr>
            <a:r>
              <a:rPr lang="en-GB" sz="900" b="1" noProof="0" dirty="0">
                <a:solidFill>
                  <a:schemeClr val="accent1"/>
                </a:solidFill>
                <a:latin typeface="+mn-lt"/>
                <a:cs typeface="Arial"/>
              </a:rPr>
              <a:t>© Freshfields Bruckhaus Deringer LLP 2023</a:t>
            </a: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546233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claimer Germany">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accent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r>
              <a:rPr lang="de-DE" sz="900" noProof="0" dirty="0">
                <a:solidFill>
                  <a:schemeClr val="accent1"/>
                </a:solidFill>
                <a:latin typeface="+mn-lt"/>
                <a:cs typeface="Arial"/>
              </a:rPr>
              <a:t>Diese Informationen sind nicht als umfassende Darstellung gedacht und können eine individuelle Rechtsberatung nicht ersetzen.</a:t>
            </a:r>
          </a:p>
          <a:p>
            <a:pPr algn="ctr" defTabSz="715792" fontAlgn="base">
              <a:spcBef>
                <a:spcPct val="50000"/>
              </a:spcBef>
              <a:spcAft>
                <a:spcPct val="0"/>
              </a:spcAft>
              <a:defRPr/>
            </a:pPr>
            <a:r>
              <a:rPr lang="en-GB" sz="1000" b="1" noProof="0" dirty="0">
                <a:solidFill>
                  <a:schemeClr val="accent1"/>
                </a:solidFill>
                <a:latin typeface="+mn-lt"/>
                <a:cs typeface="Arial"/>
              </a:rPr>
              <a:t>© Freshfields Bruckhaus Deringer </a:t>
            </a:r>
            <a:r>
              <a:rPr lang="de-DE" sz="1000" b="1" noProof="0" dirty="0">
                <a:solidFill>
                  <a:schemeClr val="accent1"/>
                </a:solidFill>
                <a:latin typeface="+mn-lt"/>
                <a:cs typeface="Arial"/>
              </a:rPr>
              <a:t>Rechtsanwälte Steuerberater PartG mbB 2023</a:t>
            </a:r>
            <a:endParaRPr lang="en-GB" sz="1000" b="1" noProof="0" dirty="0">
              <a:solidFill>
                <a:schemeClr val="accent1"/>
              </a:solidFill>
              <a:latin typeface="+mn-lt"/>
              <a:cs typeface="Arial"/>
            </a:endParaRP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2481048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UK Disclaimer">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bg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spcAft>
                <a:spcPts val="600"/>
              </a:spcAft>
            </a:pPr>
            <a:r>
              <a:rPr lang="en-GB" sz="800" noProof="0" dirty="0">
                <a:solidFill>
                  <a:schemeClr val="bg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357896">
              <a:spcAft>
                <a:spcPts val="600"/>
              </a:spcAft>
            </a:pPr>
            <a:r>
              <a:rPr lang="en-GB" sz="800" noProof="0" dirty="0">
                <a:solidFill>
                  <a:schemeClr val="bg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357896">
              <a:spcAft>
                <a:spcPts val="600"/>
              </a:spcAft>
            </a:pPr>
            <a:r>
              <a:rPr lang="en-GB" sz="800" noProof="0" dirty="0">
                <a:solidFill>
                  <a:schemeClr val="bg1"/>
                </a:solidFill>
                <a:latin typeface="+mn-lt"/>
                <a:cs typeface="Arial"/>
              </a:rPr>
              <a:t>This material is for general information only and is not intended to provide legal advice.</a:t>
            </a:r>
          </a:p>
          <a:p>
            <a:pPr algn="ctr" defTabSz="357896">
              <a:spcAft>
                <a:spcPts val="600"/>
              </a:spcAft>
            </a:pPr>
            <a:r>
              <a:rPr lang="en-GB" sz="900" b="1" noProof="0" dirty="0">
                <a:solidFill>
                  <a:schemeClr val="bg1"/>
                </a:solidFill>
                <a:latin typeface="+mn-lt"/>
                <a:cs typeface="Arial"/>
              </a:rPr>
              <a:t>© Freshfields Bruckhaus Deringer LLP 2023</a:t>
            </a: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1026223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isclaimer Germany">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bg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r>
              <a:rPr lang="de-DE" sz="900" noProof="0" dirty="0">
                <a:solidFill>
                  <a:schemeClr val="bg1"/>
                </a:solidFill>
                <a:latin typeface="+mn-lt"/>
                <a:cs typeface="Arial"/>
              </a:rPr>
              <a:t>Diese Informationen sind nicht als umfassende Darstellung gedacht und können eine individuelle Rechtsberatung nicht ersetzen.</a:t>
            </a:r>
          </a:p>
          <a:p>
            <a:pPr algn="ctr" defTabSz="715792" fontAlgn="base">
              <a:spcBef>
                <a:spcPct val="50000"/>
              </a:spcBef>
              <a:spcAft>
                <a:spcPct val="0"/>
              </a:spcAft>
              <a:defRPr/>
            </a:pPr>
            <a:r>
              <a:rPr lang="en-GB" sz="1000" b="1" noProof="0" dirty="0">
                <a:solidFill>
                  <a:schemeClr val="bg1"/>
                </a:solidFill>
                <a:latin typeface="+mn-lt"/>
                <a:cs typeface="Arial"/>
              </a:rPr>
              <a:t>© Freshfields Bruckhaus Deringer </a:t>
            </a:r>
            <a:r>
              <a:rPr lang="de-DE" sz="1000" b="1" noProof="0" dirty="0">
                <a:solidFill>
                  <a:schemeClr val="bg1"/>
                </a:solidFill>
                <a:latin typeface="+mn-lt"/>
                <a:cs typeface="Arial"/>
              </a:rPr>
              <a:t>Rechtsanwälte Steuerberater PartG mbB 2023</a:t>
            </a:r>
            <a:endParaRPr lang="en-GB" sz="1000" b="1" noProof="0" dirty="0">
              <a:solidFill>
                <a:schemeClr val="bg1"/>
              </a:solidFill>
              <a:latin typeface="+mn-lt"/>
              <a:cs typeface="Arial"/>
            </a:endParaRP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308918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Intro">
    <p:spTree>
      <p:nvGrpSpPr>
        <p:cNvPr id="1" name=""/>
        <p:cNvGrpSpPr/>
        <p:nvPr/>
      </p:nvGrpSpPr>
      <p:grpSpPr>
        <a:xfrm>
          <a:off x="0" y="0"/>
          <a:ext cx="0" cy="0"/>
          <a:chOff x="0" y="0"/>
          <a:chExt cx="0" cy="0"/>
        </a:xfrm>
      </p:grpSpPr>
      <p:sp>
        <p:nvSpPr>
          <p:cNvPr id="4" name="Title 3"/>
          <p:cNvSpPr>
            <a:spLocks noGrp="1"/>
          </p:cNvSpPr>
          <p:nvPr>
            <p:ph type="title"/>
          </p:nvPr>
        </p:nvSpPr>
        <p:spPr>
          <a:xfrm>
            <a:off x="1620700" y="324000"/>
            <a:ext cx="7452000" cy="792000"/>
          </a:xfrm>
        </p:spPr>
        <p:txBody>
          <a:bodyPr/>
          <a:lstStyle>
            <a:lvl1pPr>
              <a:defRPr/>
            </a:lvl1pPr>
          </a:lstStyle>
          <a:p>
            <a:r>
              <a:rPr lang="en-US"/>
              <a:t>Click to edit Master title style</a:t>
            </a:r>
            <a:endParaRPr lang="en-GB"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ext Placeholder 2"/>
          <p:cNvSpPr>
            <a:spLocks noGrp="1"/>
          </p:cNvSpPr>
          <p:nvPr>
            <p:ph type="body" sz="quarter" idx="16"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6" name="Slide Number Placeholder 5"/>
          <p:cNvSpPr>
            <a:spLocks noGrp="1"/>
          </p:cNvSpPr>
          <p:nvPr>
            <p:ph type="sldNum" sz="quarter" idx="4"/>
          </p:nvPr>
        </p:nvSpPr>
        <p:spPr>
          <a:xfrm>
            <a:off x="9432063"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15784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agrams | Title + Intro">
    <p:spTree>
      <p:nvGrpSpPr>
        <p:cNvPr id="1" name=""/>
        <p:cNvGrpSpPr/>
        <p:nvPr/>
      </p:nvGrpSpPr>
      <p:grpSpPr>
        <a:xfrm>
          <a:off x="0" y="0"/>
          <a:ext cx="0" cy="0"/>
          <a:chOff x="0" y="0"/>
          <a:chExt cx="0" cy="0"/>
        </a:xfrm>
      </p:grpSpPr>
      <p:sp>
        <p:nvSpPr>
          <p:cNvPr id="9"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cxnSp>
        <p:nvCxnSpPr>
          <p:cNvPr id="8" name="Straight Connector 7"/>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19E72AF5-5F71-4FA2-A231-3AC60ADED752}"/>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3531766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agrams | Title w Intro + Single Placeholder">
    <p:spTree>
      <p:nvGrpSpPr>
        <p:cNvPr id="1" name=""/>
        <p:cNvGrpSpPr/>
        <p:nvPr/>
      </p:nvGrpSpPr>
      <p:grpSpPr>
        <a:xfrm>
          <a:off x="0" y="0"/>
          <a:ext cx="0" cy="0"/>
          <a:chOff x="0" y="0"/>
          <a:chExt cx="0" cy="0"/>
        </a:xfrm>
      </p:grpSpPr>
      <p:sp>
        <p:nvSpPr>
          <p:cNvPr id="8"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10"/>
          </p:nvPr>
        </p:nvSpPr>
        <p:spPr>
          <a:xfrm>
            <a:off x="540000" y="2160000"/>
            <a:ext cx="9612000" cy="3240000"/>
          </a:xfrm>
          <a:prstGeom prst="rect">
            <a:avLst/>
          </a:prstGeom>
        </p:spPr>
        <p:txBody>
          <a:bodyPr numCol="1"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6EDC454E-FAAF-4574-946B-164E8ABCAA3A}"/>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473878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9"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20"/>
          </p:nvPr>
        </p:nvSpPr>
        <p:spPr>
          <a:xfrm>
            <a:off x="540000" y="2160000"/>
            <a:ext cx="4716000" cy="324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5436000" y="2160000"/>
            <a:ext cx="4716000" cy="324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054BD4AE-BF39-463F-8E6F-869BA949EBAC}"/>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36702218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grams | Three placeholders">
    <p:spTree>
      <p:nvGrpSpPr>
        <p:cNvPr id="1" name=""/>
        <p:cNvGrpSpPr/>
        <p:nvPr/>
      </p:nvGrpSpPr>
      <p:grpSpPr>
        <a:xfrm>
          <a:off x="0" y="0"/>
          <a:ext cx="0" cy="0"/>
          <a:chOff x="0" y="0"/>
          <a:chExt cx="0" cy="0"/>
        </a:xfrm>
      </p:grpSpPr>
      <p:sp>
        <p:nvSpPr>
          <p:cNvPr id="4" name="Rectangle 3"/>
          <p:cNvSpPr/>
          <p:nvPr userDrawn="1"/>
        </p:nvSpPr>
        <p:spPr>
          <a:xfrm>
            <a:off x="540000" y="1447800"/>
            <a:ext cx="9612000" cy="3952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8B2E4556-096C-4CEC-B70B-15B0BA2DF2E7}"/>
              </a:ext>
            </a:extLst>
          </p:cNvPr>
          <p:cNvSpPr>
            <a:spLocks noGrp="1"/>
          </p:cNvSpPr>
          <p:nvPr>
            <p:ph type="title"/>
          </p:nvPr>
        </p:nvSpPr>
        <p:spPr/>
        <p:txBody>
          <a:bodyPr/>
          <a:lstStyle/>
          <a:p>
            <a:r>
              <a:rPr lang="en-US"/>
              <a:t>Click to edit Master title style</a:t>
            </a:r>
            <a:endParaRPr lang="de-DE"/>
          </a:p>
        </p:txBody>
      </p:sp>
      <p:sp>
        <p:nvSpPr>
          <p:cNvPr id="7" name="Content Placeholder 6">
            <a:extLst>
              <a:ext uri="{FF2B5EF4-FFF2-40B4-BE49-F238E27FC236}">
                <a16:creationId xmlns:a16="http://schemas.microsoft.com/office/drawing/2014/main" id="{BC462BEE-9278-44A9-B9E0-7453BD42FC5D}"/>
              </a:ext>
            </a:extLst>
          </p:cNvPr>
          <p:cNvSpPr>
            <a:spLocks noGrp="1"/>
          </p:cNvSpPr>
          <p:nvPr>
            <p:ph sz="quarter" idx="17"/>
          </p:nvPr>
        </p:nvSpPr>
        <p:spPr>
          <a:xfrm>
            <a:off x="720000" y="1619250"/>
            <a:ext cx="295200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1" name="Content Placeholder 10">
            <a:extLst>
              <a:ext uri="{FF2B5EF4-FFF2-40B4-BE49-F238E27FC236}">
                <a16:creationId xmlns:a16="http://schemas.microsoft.com/office/drawing/2014/main" id="{5E1495A8-87E7-441C-BD21-1F0B750CE997}"/>
              </a:ext>
            </a:extLst>
          </p:cNvPr>
          <p:cNvSpPr>
            <a:spLocks noGrp="1"/>
          </p:cNvSpPr>
          <p:nvPr>
            <p:ph sz="quarter" idx="18"/>
          </p:nvPr>
        </p:nvSpPr>
        <p:spPr>
          <a:xfrm>
            <a:off x="3870700" y="1619250"/>
            <a:ext cx="295200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5" name="Content Placeholder 14">
            <a:extLst>
              <a:ext uri="{FF2B5EF4-FFF2-40B4-BE49-F238E27FC236}">
                <a16:creationId xmlns:a16="http://schemas.microsoft.com/office/drawing/2014/main" id="{3565236A-A90A-4D7C-8C72-6DD8FE4A3BCC}"/>
              </a:ext>
            </a:extLst>
          </p:cNvPr>
          <p:cNvSpPr>
            <a:spLocks noGrp="1"/>
          </p:cNvSpPr>
          <p:nvPr>
            <p:ph sz="quarter" idx="19"/>
          </p:nvPr>
        </p:nvSpPr>
        <p:spPr>
          <a:xfrm>
            <a:off x="7021400" y="1619250"/>
            <a:ext cx="295275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895515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s | 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40887198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p:nvPr>
        </p:nvSpPr>
        <p:spPr>
          <a:xfrm>
            <a:off x="1620700" y="323138"/>
            <a:ext cx="7452000" cy="792000"/>
          </a:xfrm>
        </p:spPr>
        <p:txBody>
          <a:bodyPr/>
          <a:lstStyle>
            <a:lvl1pPr>
              <a:defRPr baseline="0"/>
            </a:lvl1pPr>
          </a:lstStyle>
          <a:p>
            <a:endParaRPr lang="en-GB" noProof="0" dirty="0"/>
          </a:p>
        </p:txBody>
      </p:sp>
      <p:sp>
        <p:nvSpPr>
          <p:cNvPr id="7" name="Content Placeholder 6"/>
          <p:cNvSpPr>
            <a:spLocks noGrp="1"/>
          </p:cNvSpPr>
          <p:nvPr>
            <p:ph sz="quarter" idx="10" hasCustomPrompt="1"/>
          </p:nvPr>
        </p:nvSpPr>
        <p:spPr>
          <a:xfrm>
            <a:off x="1620700" y="1620000"/>
            <a:ext cx="7452000" cy="3780000"/>
          </a:xfrm>
        </p:spPr>
        <p:txBody>
          <a:bodyPr>
            <a:noAutofit/>
          </a:bodyPr>
          <a:lstStyle>
            <a:lvl1pPr>
              <a:defRPr/>
            </a:lvl1p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88864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ngle placehol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780000"/>
          </a:xfrm>
          <a:prstGeom prst="rect">
            <a:avLst/>
          </a:prstGeo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F32DB210-5FAD-42DF-A26D-BB31DC5A3CA4}"/>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193881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ngle placeholder w/ hea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60000"/>
          </a:xfrm>
          <a:prstGeom prst="rect">
            <a:avLst/>
          </a:prstGeom>
        </p:spPr>
        <p:txBody>
          <a:bodyPr/>
          <a:lstStyle/>
          <a:p>
            <a:pPr lvl="0"/>
            <a:r>
              <a:rPr lang="en-US" dirty="0"/>
              <a:t>Click to edit Master text styles</a:t>
            </a:r>
            <a:endParaRPr lang="de-DE" dirty="0"/>
          </a:p>
        </p:txBody>
      </p:sp>
      <p:sp>
        <p:nvSpPr>
          <p:cNvPr id="9" name="Content Placeholder 8"/>
          <p:cNvSpPr>
            <a:spLocks noGrp="1"/>
          </p:cNvSpPr>
          <p:nvPr>
            <p:ph sz="quarter" idx="17"/>
          </p:nvPr>
        </p:nvSpPr>
        <p:spPr>
          <a:xfrm>
            <a:off x="540000" y="1980000"/>
            <a:ext cx="9612000" cy="3420000"/>
          </a:xfrm>
          <a:prstGeom prst="rect">
            <a:avLst/>
          </a:prstGeo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B59CBE4C-FE07-43DE-BFE9-37A73F7EFD48}"/>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13078125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laceholders">
    <p:spTree>
      <p:nvGrpSpPr>
        <p:cNvPr id="1" name=""/>
        <p:cNvGrpSpPr/>
        <p:nvPr/>
      </p:nvGrpSpPr>
      <p:grpSpPr>
        <a:xfrm>
          <a:off x="0" y="0"/>
          <a:ext cx="0" cy="0"/>
          <a:chOff x="0" y="0"/>
          <a:chExt cx="0" cy="0"/>
        </a:xfrm>
      </p:grpSpPr>
      <p:sp>
        <p:nvSpPr>
          <p:cNvPr id="4" name="Content Placeholder 3"/>
          <p:cNvSpPr>
            <a:spLocks noGrp="1"/>
          </p:cNvSpPr>
          <p:nvPr>
            <p:ph sz="quarter" idx="20"/>
          </p:nvPr>
        </p:nvSpPr>
        <p:spPr>
          <a:xfrm>
            <a:off x="540000" y="1620000"/>
            <a:ext cx="4716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5436000" y="1620000"/>
            <a:ext cx="4716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64B54450-6D22-4817-B0A7-1A8C4F6AE22F}"/>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093980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placeholders w/hea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60000"/>
          </a:xfrm>
          <a:prstGeom prst="rect">
            <a:avLst/>
          </a:prstGeom>
        </p:spPr>
        <p:txBody>
          <a:bodyPr/>
          <a:lstStyle/>
          <a:p>
            <a:pPr lvl="0"/>
            <a:r>
              <a:rPr lang="en-US" dirty="0"/>
              <a:t>Click to edit Master text styles</a:t>
            </a:r>
            <a:endParaRPr lang="de-DE" dirty="0"/>
          </a:p>
        </p:txBody>
      </p:sp>
      <p:sp>
        <p:nvSpPr>
          <p:cNvPr id="17" name="Content Placeholder 16"/>
          <p:cNvSpPr>
            <a:spLocks noGrp="1"/>
          </p:cNvSpPr>
          <p:nvPr>
            <p:ph sz="quarter" idx="17"/>
          </p:nvPr>
        </p:nvSpPr>
        <p:spPr>
          <a:xfrm>
            <a:off x="540000" y="1980000"/>
            <a:ext cx="4716000" cy="342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8"/>
          <p:cNvSpPr>
            <a:spLocks noGrp="1"/>
          </p:cNvSpPr>
          <p:nvPr>
            <p:ph sz="quarter" idx="18"/>
          </p:nvPr>
        </p:nvSpPr>
        <p:spPr>
          <a:xfrm>
            <a:off x="5436000" y="1980000"/>
            <a:ext cx="4716000" cy="342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FD214E01-B754-43D9-ADA5-DE83E9B1CAE6}"/>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82060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 Intro + Single placeholder">
    <p:spTree>
      <p:nvGrpSpPr>
        <p:cNvPr id="1" name=""/>
        <p:cNvGrpSpPr/>
        <p:nvPr/>
      </p:nvGrpSpPr>
      <p:grpSpPr>
        <a:xfrm>
          <a:off x="0" y="0"/>
          <a:ext cx="0" cy="0"/>
          <a:chOff x="0" y="0"/>
          <a:chExt cx="0" cy="0"/>
        </a:xfrm>
      </p:grpSpPr>
      <p:sp>
        <p:nvSpPr>
          <p:cNvPr id="4" name="Title 3"/>
          <p:cNvSpPr>
            <a:spLocks noGrp="1"/>
          </p:cNvSpPr>
          <p:nvPr>
            <p:ph type="title"/>
          </p:nvPr>
        </p:nvSpPr>
        <p:spPr>
          <a:xfrm>
            <a:off x="1620700" y="324000"/>
            <a:ext cx="7452000" cy="792000"/>
          </a:xfrm>
        </p:spPr>
        <p:txBody>
          <a:bodyPr/>
          <a:lstStyle>
            <a:lvl1pPr>
              <a:defRPr/>
            </a:lvl1pPr>
          </a:lstStyle>
          <a:p>
            <a:r>
              <a:rPr lang="en-US"/>
              <a:t>Click to edit Master title style</a:t>
            </a:r>
            <a:endParaRPr lang="en-GB" dirty="0"/>
          </a:p>
        </p:txBody>
      </p:sp>
      <p:sp>
        <p:nvSpPr>
          <p:cNvPr id="3" name="Text Placeholder 2"/>
          <p:cNvSpPr>
            <a:spLocks noGrp="1"/>
          </p:cNvSpPr>
          <p:nvPr>
            <p:ph type="body" sz="quarter" idx="16"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7"/>
          </p:nvPr>
        </p:nvSpPr>
        <p:spPr>
          <a:xfrm>
            <a:off x="540000" y="2159999"/>
            <a:ext cx="9612000" cy="3240000"/>
          </a:xfrm>
        </p:spPr>
        <p:txBody>
          <a:bodyPr numCol="1"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880496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5" name="Content Placeholder 4"/>
          <p:cNvSpPr>
            <a:spLocks noGrp="1"/>
          </p:cNvSpPr>
          <p:nvPr>
            <p:ph sz="quarter" idx="17"/>
          </p:nvPr>
        </p:nvSpPr>
        <p:spPr>
          <a:xfrm>
            <a:off x="539999"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7092000" y="1620000"/>
            <a:ext cx="3060000" cy="3780000"/>
          </a:xfrm>
          <a:prstGeom prst="rect">
            <a:avLst/>
          </a:prstGeom>
        </p:spPr>
        <p:txBody>
          <a:bodyPr/>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9AF03D70-3623-4AA3-9EEB-034EF0DF83E0}"/>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40452800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g">
    <p:spTree>
      <p:nvGrpSpPr>
        <p:cNvPr id="1" name=""/>
        <p:cNvGrpSpPr/>
        <p:nvPr/>
      </p:nvGrpSpPr>
      <p:grpSpPr>
        <a:xfrm>
          <a:off x="0" y="0"/>
          <a:ext cx="0" cy="0"/>
          <a:chOff x="0" y="0"/>
          <a:chExt cx="0" cy="0"/>
        </a:xfrm>
      </p:grpSpPr>
      <p:sp>
        <p:nvSpPr>
          <p:cNvPr id="5" name="Content Placeholder 4"/>
          <p:cNvSpPr>
            <a:spLocks noGrp="1"/>
          </p:cNvSpPr>
          <p:nvPr>
            <p:ph sz="quarter" idx="17"/>
          </p:nvPr>
        </p:nvSpPr>
        <p:spPr>
          <a:xfrm>
            <a:off x="539999"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7092000" y="1620000"/>
            <a:ext cx="3060000" cy="3780000"/>
          </a:xfrm>
          <a:prstGeom prst="rect">
            <a:avLst/>
          </a:prstGeom>
          <a:solidFill>
            <a:schemeClr val="bg1">
              <a:lumMod val="95000"/>
            </a:schemeClr>
          </a:solidFill>
        </p:spPr>
        <p:txBody>
          <a:bodyPr lIns="72000" tIns="72000" rIns="72000" bIns="72000"/>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97E90B65-9113-4702-96E9-76AA38FFCE10}"/>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6269212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8" name="Content Placeholder 3"/>
          <p:cNvSpPr>
            <a:spLocks noGrp="1"/>
          </p:cNvSpPr>
          <p:nvPr>
            <p:ph sz="quarter" idx="18"/>
          </p:nvPr>
        </p:nvSpPr>
        <p:spPr>
          <a:xfrm>
            <a:off x="541400" y="1620000"/>
            <a:ext cx="3060000" cy="3780000"/>
          </a:xfrm>
          <a:prstGeom prst="rect">
            <a:avLst/>
          </a:prstGeom>
        </p:spPr>
        <p:txBody>
          <a:bodyPr/>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5" name="Content Placeholder 4"/>
          <p:cNvSpPr>
            <a:spLocks noGrp="1"/>
          </p:cNvSpPr>
          <p:nvPr>
            <p:ph sz="quarter" idx="17"/>
          </p:nvPr>
        </p:nvSpPr>
        <p:spPr>
          <a:xfrm>
            <a:off x="3852000"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ED46A7C2-8AF2-440A-8716-40E7E49D952B}"/>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692447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5" name="Content Placeholder 3"/>
          <p:cNvSpPr>
            <a:spLocks noGrp="1"/>
          </p:cNvSpPr>
          <p:nvPr>
            <p:ph sz="quarter" idx="19"/>
          </p:nvPr>
        </p:nvSpPr>
        <p:spPr>
          <a:xfrm>
            <a:off x="540000" y="162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5" name="Content Placeholder 4"/>
          <p:cNvSpPr>
            <a:spLocks noGrp="1"/>
          </p:cNvSpPr>
          <p:nvPr>
            <p:ph sz="quarter" idx="21"/>
          </p:nvPr>
        </p:nvSpPr>
        <p:spPr>
          <a:xfrm>
            <a:off x="5436000" y="162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0" name="Content Placeholder 5"/>
          <p:cNvSpPr>
            <a:spLocks noGrp="1"/>
          </p:cNvSpPr>
          <p:nvPr>
            <p:ph sz="quarter" idx="20"/>
          </p:nvPr>
        </p:nvSpPr>
        <p:spPr>
          <a:xfrm>
            <a:off x="540000" y="360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7" name="Content Placeholder 6"/>
          <p:cNvSpPr>
            <a:spLocks noGrp="1"/>
          </p:cNvSpPr>
          <p:nvPr>
            <p:ph sz="quarter" idx="22"/>
          </p:nvPr>
        </p:nvSpPr>
        <p:spPr>
          <a:xfrm>
            <a:off x="5436000" y="360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C5269EBE-0B42-45A0-BEBF-9272DD00B48B}"/>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4931826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placeholders vertical">
    <p:spTree>
      <p:nvGrpSpPr>
        <p:cNvPr id="1" name=""/>
        <p:cNvGrpSpPr/>
        <p:nvPr/>
      </p:nvGrpSpPr>
      <p:grpSpPr>
        <a:xfrm>
          <a:off x="0" y="0"/>
          <a:ext cx="0" cy="0"/>
          <a:chOff x="0" y="0"/>
          <a:chExt cx="0" cy="0"/>
        </a:xfrm>
      </p:grpSpPr>
      <p:sp>
        <p:nvSpPr>
          <p:cNvPr id="5" name="Content Placeholder 3"/>
          <p:cNvSpPr>
            <a:spLocks noGrp="1"/>
          </p:cNvSpPr>
          <p:nvPr>
            <p:ph sz="quarter" idx="17"/>
          </p:nvPr>
        </p:nvSpPr>
        <p:spPr>
          <a:xfrm>
            <a:off x="540000" y="1620000"/>
            <a:ext cx="9612000" cy="1800000"/>
          </a:xfrm>
          <a:prstGeom prst="rect">
            <a:avLst/>
          </a:prstGeo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9" name="Content Placeholder 4"/>
          <p:cNvSpPr>
            <a:spLocks noGrp="1"/>
          </p:cNvSpPr>
          <p:nvPr>
            <p:ph sz="quarter" idx="18"/>
          </p:nvPr>
        </p:nvSpPr>
        <p:spPr>
          <a:xfrm>
            <a:off x="540000" y="3600000"/>
            <a:ext cx="9612000" cy="1800000"/>
          </a:xfrm>
          <a:prstGeom prst="rect">
            <a:avLst/>
          </a:prstGeom>
        </p:spPr>
        <p:txBody>
          <a:bodyPr lIns="0"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48A43801-297A-4A76-855E-CDBCF836621A}"/>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412907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centered placehol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1620000" y="1620000"/>
            <a:ext cx="7452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BE3CC8D9-40D0-4A99-8A0F-8C3C1673D826}"/>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6295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5" name="Title 1"/>
          <p:cNvSpPr>
            <a:spLocks noGrp="1"/>
          </p:cNvSpPr>
          <p:nvPr>
            <p:ph type="title"/>
          </p:nvPr>
        </p:nvSpPr>
        <p:spPr>
          <a:xfrm>
            <a:off x="1620700" y="324000"/>
            <a:ext cx="7452000" cy="792000"/>
          </a:xfrm>
        </p:spPr>
        <p:txBody>
          <a:bodyPr/>
          <a:lstStyle/>
          <a:p>
            <a:r>
              <a:rPr lang="en-US"/>
              <a:t>Click to edit Master title style</a:t>
            </a:r>
            <a:endParaRPr lang="en-GB" dirty="0"/>
          </a:p>
        </p:txBody>
      </p:sp>
      <p:sp>
        <p:nvSpPr>
          <p:cNvPr id="9" name="Text Placeholder 2"/>
          <p:cNvSpPr>
            <a:spLocks noGrp="1"/>
          </p:cNvSpPr>
          <p:nvPr>
            <p:ph type="body" sz="quarter" idx="16" hasCustomPrompt="1"/>
          </p:nvPr>
        </p:nvSpPr>
        <p:spPr>
          <a:xfrm>
            <a:off x="1619906"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20"/>
          </p:nvPr>
        </p:nvSpPr>
        <p:spPr>
          <a:xfrm>
            <a:off x="540000" y="2160000"/>
            <a:ext cx="4716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21"/>
          </p:nvPr>
        </p:nvSpPr>
        <p:spPr>
          <a:xfrm>
            <a:off x="5436000" y="2160000"/>
            <a:ext cx="4716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809564818"/>
      </p:ext>
    </p:extLst>
  </p:cSld>
  <p:clrMapOvr>
    <a:masterClrMapping/>
  </p:clrMapOvr>
  <p:extLst>
    <p:ext uri="{DCECCB84-F9BA-43D5-87BE-67443E8EF086}">
      <p15:sldGuideLst xmlns:p15="http://schemas.microsoft.com/office/powerpoint/2012/main">
        <p15:guide id="1" pos="3368" userDrawn="1">
          <p15:clr>
            <a:srgbClr val="FBAE40"/>
          </p15:clr>
        </p15:guide>
        <p15:guide id="2" pos="3312" userDrawn="1">
          <p15:clr>
            <a:srgbClr val="FBAE40"/>
          </p15:clr>
        </p15:guide>
        <p15:guide id="3" pos="34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 + Single centered placeholder">
    <p:spTree>
      <p:nvGrpSpPr>
        <p:cNvPr id="1" name=""/>
        <p:cNvGrpSpPr/>
        <p:nvPr/>
      </p:nvGrpSpPr>
      <p:grpSpPr>
        <a:xfrm>
          <a:off x="0" y="0"/>
          <a:ext cx="0" cy="0"/>
          <a:chOff x="0" y="0"/>
          <a:chExt cx="0" cy="0"/>
        </a:xfrm>
      </p:grpSpPr>
      <p:sp>
        <p:nvSpPr>
          <p:cNvPr id="4" name="Title 1"/>
          <p:cNvSpPr>
            <a:spLocks noGrp="1"/>
          </p:cNvSpPr>
          <p:nvPr>
            <p:ph type="title"/>
          </p:nvPr>
        </p:nvSpPr>
        <p:spPr>
          <a:xfrm>
            <a:off x="1620700" y="324000"/>
            <a:ext cx="7452000" cy="792000"/>
          </a:xfrm>
        </p:spPr>
        <p:txBody>
          <a:bodyPr/>
          <a:lstStyle/>
          <a:p>
            <a:r>
              <a:rPr lang="en-US"/>
              <a:t>Click to edit Master title style</a:t>
            </a:r>
            <a:endParaRPr lang="en-GB" dirty="0"/>
          </a:p>
        </p:txBody>
      </p:sp>
      <p:sp>
        <p:nvSpPr>
          <p:cNvPr id="7" name="Text Placeholder 2"/>
          <p:cNvSpPr>
            <a:spLocks noGrp="1"/>
          </p:cNvSpPr>
          <p:nvPr>
            <p:ph type="body" sz="quarter" idx="17"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6"/>
          </p:nvPr>
        </p:nvSpPr>
        <p:spPr>
          <a:xfrm>
            <a:off x="1620000" y="2159999"/>
            <a:ext cx="7452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91204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7"/>
          </p:nvPr>
        </p:nvSpPr>
        <p:spPr>
          <a:xfrm>
            <a:off x="541399" y="2160588"/>
            <a:ext cx="6300000" cy="3239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3"/>
          <p:cNvSpPr>
            <a:spLocks noGrp="1"/>
          </p:cNvSpPr>
          <p:nvPr>
            <p:ph sz="quarter" idx="18"/>
          </p:nvPr>
        </p:nvSpPr>
        <p:spPr>
          <a:xfrm>
            <a:off x="7092000" y="2160000"/>
            <a:ext cx="3060000" cy="3240000"/>
          </a:xfrm>
        </p:spPr>
        <p:txBody>
          <a:bodyPr/>
          <a:lstStyle>
            <a:lvl1pPr algn="ctr">
              <a:defRPr sz="20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9634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8" name="Content Placeholder 3"/>
          <p:cNvSpPr>
            <a:spLocks noGrp="1"/>
          </p:cNvSpPr>
          <p:nvPr>
            <p:ph sz="quarter" idx="18"/>
          </p:nvPr>
        </p:nvSpPr>
        <p:spPr>
          <a:xfrm>
            <a:off x="541338" y="2160000"/>
            <a:ext cx="3060000" cy="3240000"/>
          </a:xfrm>
        </p:spPr>
        <p:txBody>
          <a:bodyPr/>
          <a:lstStyle>
            <a:lvl1pPr algn="ctr">
              <a:defRPr sz="20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Content Placeholder 4"/>
          <p:cNvSpPr>
            <a:spLocks noGrp="1"/>
          </p:cNvSpPr>
          <p:nvPr>
            <p:ph sz="quarter" idx="17"/>
          </p:nvPr>
        </p:nvSpPr>
        <p:spPr>
          <a:xfrm>
            <a:off x="3852000" y="2160000"/>
            <a:ext cx="6300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5501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11" name="Text Placeholder 2"/>
          <p:cNvSpPr>
            <a:spLocks noGrp="1"/>
          </p:cNvSpPr>
          <p:nvPr>
            <p:ph type="body" sz="quarter" idx="17"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3"/>
          <p:cNvSpPr>
            <a:spLocks noGrp="1"/>
          </p:cNvSpPr>
          <p:nvPr>
            <p:ph sz="quarter" idx="19"/>
          </p:nvPr>
        </p:nvSpPr>
        <p:spPr>
          <a:xfrm>
            <a:off x="540000" y="216000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5" name="Content Placeholder 4"/>
          <p:cNvSpPr>
            <a:spLocks noGrp="1"/>
          </p:cNvSpPr>
          <p:nvPr>
            <p:ph sz="quarter" idx="21"/>
          </p:nvPr>
        </p:nvSpPr>
        <p:spPr>
          <a:xfrm>
            <a:off x="5436000" y="216000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0" name="Content Placeholder 5"/>
          <p:cNvSpPr>
            <a:spLocks noGrp="1"/>
          </p:cNvSpPr>
          <p:nvPr>
            <p:ph sz="quarter" idx="20"/>
          </p:nvPr>
        </p:nvSpPr>
        <p:spPr>
          <a:xfrm>
            <a:off x="540000" y="385315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7" name="Content Placeholder 6"/>
          <p:cNvSpPr>
            <a:spLocks noGrp="1"/>
          </p:cNvSpPr>
          <p:nvPr>
            <p:ph sz="quarter" idx="22"/>
          </p:nvPr>
        </p:nvSpPr>
        <p:spPr>
          <a:xfrm>
            <a:off x="5436000" y="385315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3"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53773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ro + three placeholders">
    <p:spTree>
      <p:nvGrpSpPr>
        <p:cNvPr id="1" name=""/>
        <p:cNvGrpSpPr/>
        <p:nvPr/>
      </p:nvGrpSpPr>
      <p:grpSpPr>
        <a:xfrm>
          <a:off x="0" y="0"/>
          <a:ext cx="0" cy="0"/>
          <a:chOff x="0" y="0"/>
          <a:chExt cx="0" cy="0"/>
        </a:xfrm>
      </p:grpSpPr>
      <p:sp>
        <p:nvSpPr>
          <p:cNvPr id="11"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cxnSp>
        <p:nvCxnSpPr>
          <p:cNvPr id="12" name="Straight Connector 11"/>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itle 2">
            <a:extLst>
              <a:ext uri="{FF2B5EF4-FFF2-40B4-BE49-F238E27FC236}">
                <a16:creationId xmlns:a16="http://schemas.microsoft.com/office/drawing/2014/main" id="{EED45737-199F-484B-A340-FA3A94CF0D0A}"/>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de-DE"/>
          </a:p>
        </p:txBody>
      </p:sp>
      <p:sp>
        <p:nvSpPr>
          <p:cNvPr id="6" name="Content Placeholder 5">
            <a:extLst>
              <a:ext uri="{FF2B5EF4-FFF2-40B4-BE49-F238E27FC236}">
                <a16:creationId xmlns:a16="http://schemas.microsoft.com/office/drawing/2014/main" id="{B5988E22-DD8D-48C9-8903-7A9CACF4F19C}"/>
              </a:ext>
            </a:extLst>
          </p:cNvPr>
          <p:cNvSpPr>
            <a:spLocks noGrp="1"/>
          </p:cNvSpPr>
          <p:nvPr>
            <p:ph sz="quarter" idx="20"/>
          </p:nvPr>
        </p:nvSpPr>
        <p:spPr>
          <a:xfrm>
            <a:off x="540000" y="2160588"/>
            <a:ext cx="3060000" cy="3240087"/>
          </a:xfrm>
        </p:spPr>
        <p:txBody>
          <a:bodyPr/>
          <a:lstStyle>
            <a:lvl1pPr algn="ctr">
              <a:defRPr/>
            </a:lvl1pPr>
            <a:lvl2pPr algn="ct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7">
            <a:extLst>
              <a:ext uri="{FF2B5EF4-FFF2-40B4-BE49-F238E27FC236}">
                <a16:creationId xmlns:a16="http://schemas.microsoft.com/office/drawing/2014/main" id="{6165B086-B228-41E3-B2E2-1C0046FA5CFD}"/>
              </a:ext>
            </a:extLst>
          </p:cNvPr>
          <p:cNvSpPr>
            <a:spLocks noGrp="1"/>
          </p:cNvSpPr>
          <p:nvPr>
            <p:ph sz="quarter" idx="21"/>
          </p:nvPr>
        </p:nvSpPr>
        <p:spPr>
          <a:xfrm>
            <a:off x="3816700" y="2160588"/>
            <a:ext cx="3060000" cy="3240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15" name="Content Placeholder 14">
            <a:extLst>
              <a:ext uri="{FF2B5EF4-FFF2-40B4-BE49-F238E27FC236}">
                <a16:creationId xmlns:a16="http://schemas.microsoft.com/office/drawing/2014/main" id="{D00A75FB-BB93-4A39-BC11-FCD5F42A5688}"/>
              </a:ext>
            </a:extLst>
          </p:cNvPr>
          <p:cNvSpPr>
            <a:spLocks noGrp="1"/>
          </p:cNvSpPr>
          <p:nvPr>
            <p:ph sz="quarter" idx="22"/>
          </p:nvPr>
        </p:nvSpPr>
        <p:spPr>
          <a:xfrm>
            <a:off x="7092000" y="2160588"/>
            <a:ext cx="3060000" cy="3240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1507552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mailto:GlobalDocumentSpecialists@freshfields.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hyperlink" Target="mailto:GlobalDocumentSpecialists@freshfields.com" TargetMode="Externa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hyperlink" Target="mailto:GlobalDocumentSpecialists@freshfields.com" TargetMode="External"/><Relationship Id="rId3" Type="http://schemas.openxmlformats.org/officeDocument/2006/relationships/slideLayout" Target="../slideLayouts/slideLayout22.xml"/><Relationship Id="rId7" Type="http://schemas.openxmlformats.org/officeDocument/2006/relationships/image" Target="../media/image1.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theme" Target="../theme/theme3.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25.xml"/><Relationship Id="rId4" Type="http://schemas.openxmlformats.org/officeDocument/2006/relationships/hyperlink" Target="mailto:GlobalDocumentSpecialists@freshfields.com" TargetMode="Externa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hyperlink" Target="mailto:GlobalDocumentSpecialists@freshfields.com" TargetMode="Externa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1.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5.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1620700" y="324000"/>
            <a:ext cx="7452000" cy="792000"/>
          </a:xfrm>
          <a:prstGeom prst="rect">
            <a:avLst/>
          </a:prstGeom>
        </p:spPr>
        <p:txBody>
          <a:bodyPr vert="horz" lIns="0" tIns="0" rIns="0" bIns="0" rtlCol="0" anchor="b" anchorCtr="0">
            <a:noAutofit/>
          </a:bodyPr>
          <a:lstStyle/>
          <a:p>
            <a:endParaRPr lang="en-GB" noProof="0" dirty="0"/>
          </a:p>
        </p:txBody>
      </p:sp>
      <p:sp>
        <p:nvSpPr>
          <p:cNvPr id="3" name="Text Placeholder 3"/>
          <p:cNvSpPr>
            <a:spLocks noGrp="1"/>
          </p:cNvSpPr>
          <p:nvPr>
            <p:ph type="body" idx="1"/>
          </p:nvPr>
        </p:nvSpPr>
        <p:spPr>
          <a:xfrm>
            <a:off x="541338" y="2160588"/>
            <a:ext cx="9610725" cy="3240086"/>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pic>
        <p:nvPicPr>
          <p:cNvPr id="10" name="Picture 9"/>
          <p:cNvPicPr>
            <a:picLocks noChangeAspect="1"/>
          </p:cNvPicPr>
          <p:nvPr/>
        </p:nvPicPr>
        <p:blipFill>
          <a:blip r:embed="rId11"/>
          <a:srcRect/>
          <a:stretch/>
        </p:blipFill>
        <p:spPr>
          <a:xfrm>
            <a:off x="544985" y="5616781"/>
            <a:ext cx="2504459" cy="252000"/>
          </a:xfrm>
          <a:prstGeom prst="rect">
            <a:avLst/>
          </a:prstGeom>
          <a:noFill/>
          <a:ln>
            <a:noFill/>
          </a:ln>
        </p:spPr>
      </p:pic>
      <p:sp>
        <p:nvSpPr>
          <p:cNvPr id="12" name="Slide Number Placeholder 5"/>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0" name="Rectangle 19">
            <a:extLst>
              <a:ext uri="{FF2B5EF4-FFF2-40B4-BE49-F238E27FC236}">
                <a16:creationId xmlns:a16="http://schemas.microsoft.com/office/drawing/2014/main" id="{C4C5AFBC-6B11-44BF-9FFD-D5EA30C8594D}"/>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1D7262B2-268E-84C4-2273-3C7A42883644}"/>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2">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4036855698"/>
      </p:ext>
    </p:extLst>
  </p:cSld>
  <p:clrMap bg1="lt1" tx1="dk1" bg2="lt2" tx2="dk2" accent1="accent1" accent2="accent2" accent3="accent3" accent4="accent4" accent5="accent5" accent6="accent6" hlink="hlink" folHlink="folHlink"/>
  <p:sldLayoutIdLst>
    <p:sldLayoutId id="2147483670" r:id="rId1"/>
    <p:sldLayoutId id="2147483774" r:id="rId2"/>
    <p:sldLayoutId id="2147483780" r:id="rId3"/>
    <p:sldLayoutId id="2147483682" r:id="rId4"/>
    <p:sldLayoutId id="2147483783" r:id="rId5"/>
    <p:sldLayoutId id="2147483800" r:id="rId6"/>
    <p:sldLayoutId id="2147483801" r:id="rId7"/>
    <p:sldLayoutId id="2147483802" r:id="rId8"/>
    <p:sldLayoutId id="2147483804" r:id="rId9"/>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userDrawn="1">
          <p15:clr>
            <a:srgbClr val="F26B43"/>
          </p15:clr>
        </p15:guide>
        <p15:guide id="2" orient="horz" pos="908" userDrawn="1">
          <p15:clr>
            <a:srgbClr val="F26B43"/>
          </p15:clr>
        </p15:guide>
        <p15:guide id="3" orient="horz" pos="1361" userDrawn="1">
          <p15:clr>
            <a:srgbClr val="F26B43"/>
          </p15:clr>
        </p15:guide>
        <p15:guide id="4" orient="horz" pos="3402" userDrawn="1">
          <p15:clr>
            <a:srgbClr val="F26B43"/>
          </p15:clr>
        </p15:guide>
        <p15:guide id="5" pos="341" userDrawn="1">
          <p15:clr>
            <a:srgbClr val="F26B43"/>
          </p15:clr>
        </p15:guide>
        <p15:guide id="6" pos="6396" userDrawn="1">
          <p15:clr>
            <a:srgbClr val="F26B43"/>
          </p15:clr>
        </p15:guide>
        <p15:guide id="7" pos="3368" userDrawn="1">
          <p15:clr>
            <a:srgbClr val="F26B43"/>
          </p15:clr>
        </p15:guide>
        <p15:guide id="8" pos="3312" userDrawn="1">
          <p15:clr>
            <a:srgbClr val="F26B43"/>
          </p15:clr>
        </p15:guide>
        <p15:guide id="9" pos="3425" userDrawn="1">
          <p15:clr>
            <a:srgbClr val="F26B43"/>
          </p15:clr>
        </p15:guide>
        <p15:guide id="10" pos="2285" userDrawn="1">
          <p15:clr>
            <a:srgbClr val="F26B43"/>
          </p15:clr>
        </p15:guide>
        <p15:guide id="11" pos="2397" userDrawn="1">
          <p15:clr>
            <a:srgbClr val="F26B43"/>
          </p15:clr>
        </p15:guide>
        <p15:guide id="12" pos="4338" userDrawn="1">
          <p15:clr>
            <a:srgbClr val="F26B43"/>
          </p15:clr>
        </p15:guide>
        <p15:guide id="13" pos="4452" userDrawn="1">
          <p15:clr>
            <a:srgbClr val="F26B43"/>
          </p15:clr>
        </p15:guide>
        <p15:guide id="14" orient="horz" pos="238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74A58ADD-8881-4843-B108-20A808E68F5A}"/>
              </a:ext>
            </a:extLst>
          </p:cNvPr>
          <p:cNvSpPr>
            <a:spLocks noGrp="1"/>
          </p:cNvSpPr>
          <p:nvPr>
            <p:ph type="body" idx="1"/>
          </p:nvPr>
        </p:nvSpPr>
        <p:spPr>
          <a:xfrm>
            <a:off x="1620700" y="1079931"/>
            <a:ext cx="7452000" cy="3852000"/>
          </a:xfrm>
          <a:prstGeom prst="rect">
            <a:avLst/>
          </a:prstGeom>
        </p:spPr>
        <p:txBody>
          <a:bodyPr vert="horz" lIns="0" tIns="0" rIns="0" bIns="0" rtlCol="0" anchor="ctr">
            <a:noAutofit/>
          </a:bodyPr>
          <a:lstStyle/>
          <a:p>
            <a:pPr marL="0" marR="0" lvl="0" indent="0" algn="ctr" defTabSz="1043056" rtl="0" eaLnBrk="1" fontAlgn="auto" latinLnBrk="0" hangingPunct="1">
              <a:lnSpc>
                <a:spcPct val="100000"/>
              </a:lnSpc>
              <a:spcBef>
                <a:spcPts val="0"/>
              </a:spcBef>
              <a:spcAft>
                <a:spcPts val="1200"/>
              </a:spcAft>
              <a:buClrTx/>
              <a:buSzTx/>
              <a:buFont typeface="+mj-lt"/>
              <a:buNone/>
              <a:tabLst/>
              <a:defRPr/>
            </a:pPr>
            <a:r>
              <a:rPr kumimoji="0" lang="en-GB" sz="2800" b="1" i="0" u="none" strike="noStrike" kern="1200" cap="none" spc="0" normalizeH="0" baseline="0" noProof="0" dirty="0">
                <a:ln>
                  <a:noFill/>
                </a:ln>
                <a:solidFill>
                  <a:srgbClr val="1D2B4D"/>
                </a:solidFill>
                <a:effectLst/>
                <a:uLnTx/>
                <a:uFillTx/>
                <a:latin typeface="+mj-lt"/>
                <a:ea typeface="+mn-ea"/>
                <a:cs typeface="+mn-cs"/>
              </a:rPr>
              <a:t>Click to edit Master text styles</a:t>
            </a:r>
          </a:p>
          <a:p>
            <a:pPr marL="0" marR="0" lvl="1" indent="0" algn="ctr" defTabSz="1043056" rtl="0" eaLnBrk="1" fontAlgn="auto" latinLnBrk="0" hangingPunct="1">
              <a:lnSpc>
                <a:spcPct val="100000"/>
              </a:lnSpc>
              <a:spcBef>
                <a:spcPts val="0"/>
              </a:spcBef>
              <a:spcAft>
                <a:spcPts val="1200"/>
              </a:spcAft>
              <a:buClrTx/>
              <a:buSzTx/>
              <a:buFont typeface="+mj-lt"/>
              <a:buNone/>
              <a:tabLst/>
              <a:defRPr/>
            </a:pPr>
            <a:r>
              <a:rPr kumimoji="0" lang="en-GB" sz="1800" b="0" i="1" u="none" strike="noStrike" kern="1200" cap="none" spc="0" normalizeH="0" baseline="0" noProof="0" dirty="0">
                <a:ln>
                  <a:noFill/>
                </a:ln>
                <a:solidFill>
                  <a:srgbClr val="1D2B4D"/>
                </a:solidFill>
                <a:effectLst/>
                <a:uLnTx/>
                <a:uFillTx/>
                <a:latin typeface="Georgia"/>
                <a:ea typeface="+mn-ea"/>
                <a:cs typeface="+mn-cs"/>
              </a:rPr>
              <a:t>Second level</a:t>
            </a:r>
          </a:p>
        </p:txBody>
      </p:sp>
      <p:sp>
        <p:nvSpPr>
          <p:cNvPr id="6" name="Rectangle 5">
            <a:extLst>
              <a:ext uri="{FF2B5EF4-FFF2-40B4-BE49-F238E27FC236}">
                <a16:creationId xmlns:a16="http://schemas.microsoft.com/office/drawing/2014/main" id="{CB28137A-0B13-4E6F-B39B-27DF17342DB8}"/>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67641FE0-24EE-898F-AB76-FAC687FFABD1}"/>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2">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67152242"/>
      </p:ext>
    </p:extLst>
  </p:cSld>
  <p:clrMap bg1="lt1" tx1="dk1" bg2="lt2" tx2="dk2" accent1="accent1" accent2="accent2" accent3="accent3" accent4="accent4" accent5="accent5" accent6="accent6" hlink="hlink" folHlink="folHlink"/>
  <p:sldLayoutIdLst>
    <p:sldLayoutId id="2147483717" r:id="rId1"/>
    <p:sldLayoutId id="2147483755" r:id="rId2"/>
    <p:sldLayoutId id="2147483660" r:id="rId3"/>
    <p:sldLayoutId id="2147483723" r:id="rId4"/>
    <p:sldLayoutId id="2147483731" r:id="rId5"/>
    <p:sldLayoutId id="2147483732" r:id="rId6"/>
    <p:sldLayoutId id="2147483816" r:id="rId7"/>
    <p:sldLayoutId id="2147483773" r:id="rId8"/>
    <p:sldLayoutId id="2147483817" r:id="rId9"/>
    <p:sldLayoutId id="2147483861" r:id="rId10"/>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42DD92-E651-4BC0-B0F4-2596D19F8D7F}"/>
              </a:ext>
            </a:extLst>
          </p:cNvPr>
          <p:cNvPicPr>
            <a:picLocks noChangeAspect="1"/>
          </p:cNvPicPr>
          <p:nvPr userDrawn="1"/>
        </p:nvPicPr>
        <p:blipFill>
          <a:blip r:embed="rId7"/>
          <a:srcRect/>
          <a:stretch/>
        </p:blipFill>
        <p:spPr>
          <a:xfrm>
            <a:off x="544985" y="5616781"/>
            <a:ext cx="2504459" cy="252000"/>
          </a:xfrm>
          <a:prstGeom prst="rect">
            <a:avLst/>
          </a:prstGeom>
          <a:noFill/>
          <a:ln>
            <a:noFill/>
          </a:ln>
        </p:spPr>
      </p:pic>
      <p:sp>
        <p:nvSpPr>
          <p:cNvPr id="6" name="Slide Number Placeholder 5">
            <a:extLst>
              <a:ext uri="{FF2B5EF4-FFF2-40B4-BE49-F238E27FC236}">
                <a16:creationId xmlns:a16="http://schemas.microsoft.com/office/drawing/2014/main" id="{8FA2EDEC-E421-45C1-AACC-CF3503C202E7}"/>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7" name="Title Placeholder 8">
            <a:extLst>
              <a:ext uri="{FF2B5EF4-FFF2-40B4-BE49-F238E27FC236}">
                <a16:creationId xmlns:a16="http://schemas.microsoft.com/office/drawing/2014/main" id="{17D13B07-8D51-4C09-A876-BCDC2A33FE44}"/>
              </a:ext>
            </a:extLst>
          </p:cNvPr>
          <p:cNvSpPr>
            <a:spLocks noGrp="1"/>
          </p:cNvSpPr>
          <p:nvPr>
            <p:ph type="title"/>
          </p:nvPr>
        </p:nvSpPr>
        <p:spPr>
          <a:xfrm>
            <a:off x="1620700" y="323138"/>
            <a:ext cx="7452000" cy="792000"/>
          </a:xfrm>
          <a:prstGeom prst="rect">
            <a:avLst/>
          </a:prstGeom>
        </p:spPr>
        <p:txBody>
          <a:bodyPr vert="horz" lIns="0" tIns="0" rIns="0" bIns="0" rtlCol="0" anchor="b" anchorCtr="0">
            <a:noAutofit/>
          </a:bodyPr>
          <a:lstStyle/>
          <a:p>
            <a:endParaRPr lang="en-GB" noProof="0" dirty="0"/>
          </a:p>
        </p:txBody>
      </p:sp>
      <p:sp>
        <p:nvSpPr>
          <p:cNvPr id="9" name="Text Placeholder 2">
            <a:extLst>
              <a:ext uri="{FF2B5EF4-FFF2-40B4-BE49-F238E27FC236}">
                <a16:creationId xmlns:a16="http://schemas.microsoft.com/office/drawing/2014/main" id="{7ED18BAB-F984-407D-8809-EB5998D4B98B}"/>
              </a:ext>
            </a:extLst>
          </p:cNvPr>
          <p:cNvSpPr>
            <a:spLocks noGrp="1"/>
          </p:cNvSpPr>
          <p:nvPr>
            <p:ph type="body" idx="1"/>
          </p:nvPr>
        </p:nvSpPr>
        <p:spPr>
          <a:xfrm>
            <a:off x="540000" y="2160588"/>
            <a:ext cx="9612000" cy="3240087"/>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0" name="Rectangle 9">
            <a:extLst>
              <a:ext uri="{FF2B5EF4-FFF2-40B4-BE49-F238E27FC236}">
                <a16:creationId xmlns:a16="http://schemas.microsoft.com/office/drawing/2014/main" id="{92F04588-FD7F-4216-9CEC-32E2C458AA6C}"/>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DB0AD844-51F7-79CB-DFF6-E757900A5D7C}"/>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8">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07944206"/>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479110A-02DD-4668-AD35-7CECE42F08AD}"/>
              </a:ext>
            </a:extLst>
          </p:cNvPr>
          <p:cNvPicPr>
            <a:picLocks noChangeAspect="1"/>
          </p:cNvPicPr>
          <p:nvPr userDrawn="1"/>
        </p:nvPicPr>
        <p:blipFill>
          <a:blip r:embed="rId3"/>
          <a:srcRect/>
          <a:stretch/>
        </p:blipFill>
        <p:spPr>
          <a:xfrm>
            <a:off x="544985" y="5616781"/>
            <a:ext cx="2504459" cy="252000"/>
          </a:xfrm>
          <a:prstGeom prst="rect">
            <a:avLst/>
          </a:prstGeom>
          <a:noFill/>
          <a:ln>
            <a:noFill/>
          </a:ln>
        </p:spPr>
      </p:pic>
      <p:sp>
        <p:nvSpPr>
          <p:cNvPr id="12" name="Slide Number Placeholder 5">
            <a:extLst>
              <a:ext uri="{FF2B5EF4-FFF2-40B4-BE49-F238E27FC236}">
                <a16:creationId xmlns:a16="http://schemas.microsoft.com/office/drawing/2014/main" id="{18CA6A3B-78BD-406E-AF27-8B7464AFA1DE}"/>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3" name="Title Placeholder 8">
            <a:extLst>
              <a:ext uri="{FF2B5EF4-FFF2-40B4-BE49-F238E27FC236}">
                <a16:creationId xmlns:a16="http://schemas.microsoft.com/office/drawing/2014/main" id="{F3D1152A-E133-4E7E-BFF6-9C04E2C08A35}"/>
              </a:ext>
            </a:extLst>
          </p:cNvPr>
          <p:cNvSpPr>
            <a:spLocks noGrp="1"/>
          </p:cNvSpPr>
          <p:nvPr>
            <p:ph type="title"/>
          </p:nvPr>
        </p:nvSpPr>
        <p:spPr>
          <a:xfrm>
            <a:off x="1620700" y="323138"/>
            <a:ext cx="7452000" cy="792000"/>
          </a:xfrm>
          <a:prstGeom prst="rect">
            <a:avLst/>
          </a:prstGeom>
        </p:spPr>
        <p:txBody>
          <a:bodyPr vert="horz" lIns="0" tIns="0" rIns="0" bIns="0" rtlCol="0" anchor="b" anchorCtr="0">
            <a:noAutofit/>
          </a:bodyPr>
          <a:lstStyle/>
          <a:p>
            <a:endParaRPr lang="en-GB" noProof="0" dirty="0"/>
          </a:p>
        </p:txBody>
      </p:sp>
      <p:sp>
        <p:nvSpPr>
          <p:cNvPr id="14" name="Text Placeholder 1">
            <a:extLst>
              <a:ext uri="{FF2B5EF4-FFF2-40B4-BE49-F238E27FC236}">
                <a16:creationId xmlns:a16="http://schemas.microsoft.com/office/drawing/2014/main" id="{A509F19A-221B-496D-89E5-161470E1F39A}"/>
              </a:ext>
            </a:extLst>
          </p:cNvPr>
          <p:cNvSpPr>
            <a:spLocks noGrp="1"/>
          </p:cNvSpPr>
          <p:nvPr>
            <p:ph type="body" idx="1"/>
          </p:nvPr>
        </p:nvSpPr>
        <p:spPr>
          <a:xfrm>
            <a:off x="540700" y="1620000"/>
            <a:ext cx="9612000" cy="3779088"/>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p:txBody>
      </p:sp>
      <p:sp>
        <p:nvSpPr>
          <p:cNvPr id="10" name="Rectangle 9">
            <a:extLst>
              <a:ext uri="{FF2B5EF4-FFF2-40B4-BE49-F238E27FC236}">
                <a16:creationId xmlns:a16="http://schemas.microsoft.com/office/drawing/2014/main" id="{6BD1E62B-2E07-4727-8909-1FCAD0995F61}"/>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C8448BA0-54C1-3653-CF6F-601921E57966}"/>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4">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652448036"/>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mj-lt"/>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mj-lt"/>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mj-lt"/>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1"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95795FA0-2F4B-42DA-8227-2697B5491DB0}"/>
              </a:ext>
            </a:extLst>
          </p:cNvPr>
          <p:cNvSpPr>
            <a:spLocks noGrp="1"/>
          </p:cNvSpPr>
          <p:nvPr>
            <p:ph type="title"/>
          </p:nvPr>
        </p:nvSpPr>
        <p:spPr>
          <a:xfrm>
            <a:off x="1620700" y="324000"/>
            <a:ext cx="7452000" cy="792000"/>
          </a:xfrm>
          <a:prstGeom prst="rect">
            <a:avLst/>
          </a:prstGeom>
        </p:spPr>
        <p:txBody>
          <a:bodyPr vert="horz" lIns="0" tIns="0" rIns="0" bIns="0" rtlCol="0" anchor="b" anchorCtr="0">
            <a:noAutofit/>
          </a:bodyPr>
          <a:lstStyle/>
          <a:p>
            <a:endParaRPr lang="en-GB" noProof="0" dirty="0"/>
          </a:p>
        </p:txBody>
      </p:sp>
      <p:pic>
        <p:nvPicPr>
          <p:cNvPr id="10" name="Picture 9">
            <a:extLst>
              <a:ext uri="{FF2B5EF4-FFF2-40B4-BE49-F238E27FC236}">
                <a16:creationId xmlns:a16="http://schemas.microsoft.com/office/drawing/2014/main" id="{3F38A92C-8851-49A3-8102-A3820BEB6A74}"/>
              </a:ext>
            </a:extLst>
          </p:cNvPr>
          <p:cNvPicPr>
            <a:picLocks noChangeAspect="1"/>
          </p:cNvPicPr>
          <p:nvPr userDrawn="1"/>
        </p:nvPicPr>
        <p:blipFill>
          <a:blip r:embed="rId12"/>
          <a:srcRect/>
          <a:stretch/>
        </p:blipFill>
        <p:spPr>
          <a:xfrm>
            <a:off x="544985" y="5616781"/>
            <a:ext cx="2504459" cy="252000"/>
          </a:xfrm>
          <a:prstGeom prst="rect">
            <a:avLst/>
          </a:prstGeom>
          <a:noFill/>
          <a:ln>
            <a:noFill/>
          </a:ln>
        </p:spPr>
      </p:pic>
      <p:sp>
        <p:nvSpPr>
          <p:cNvPr id="11" name="Slide Number Placeholder 5">
            <a:extLst>
              <a:ext uri="{FF2B5EF4-FFF2-40B4-BE49-F238E27FC236}">
                <a16:creationId xmlns:a16="http://schemas.microsoft.com/office/drawing/2014/main" id="{B2D1A065-1F45-4ED9-BF82-8EF31F061A15}"/>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7" name="Text Placeholder 3">
            <a:extLst>
              <a:ext uri="{FF2B5EF4-FFF2-40B4-BE49-F238E27FC236}">
                <a16:creationId xmlns:a16="http://schemas.microsoft.com/office/drawing/2014/main" id="{F4F3D436-444C-4170-9945-1ABA43DBE77F}"/>
              </a:ext>
            </a:extLst>
          </p:cNvPr>
          <p:cNvSpPr>
            <a:spLocks noGrp="1"/>
          </p:cNvSpPr>
          <p:nvPr>
            <p:ph type="body" idx="1"/>
          </p:nvPr>
        </p:nvSpPr>
        <p:spPr>
          <a:xfrm>
            <a:off x="540000" y="1441450"/>
            <a:ext cx="9612000" cy="3959225"/>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2" name="Rectangle 11">
            <a:extLst>
              <a:ext uri="{FF2B5EF4-FFF2-40B4-BE49-F238E27FC236}">
                <a16:creationId xmlns:a16="http://schemas.microsoft.com/office/drawing/2014/main" id="{A7D8A3B1-7840-447A-8F83-DAE613E5867B}"/>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77ED7316-75A2-1A55-7775-ECACBB19D128}"/>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3">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282489005"/>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15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AE56D7-A6E7-437E-BF8C-38A9FBF3EABE}"/>
              </a:ext>
            </a:extLst>
          </p:cNvPr>
          <p:cNvSpPr>
            <a:spLocks noGrp="1"/>
          </p:cNvSpPr>
          <p:nvPr>
            <p:ph type="sldNum" sz="quarter" idx="4"/>
          </p:nvPr>
        </p:nvSpPr>
        <p:spPr/>
        <p:txBody>
          <a:bodyPr/>
          <a:lstStyle/>
          <a:p>
            <a:fld id="{6A34BD8F-FB80-4BCB-BEC8-0BDF76C9BE3B}" type="slidenum">
              <a:rPr lang="en-GB" smtClean="0"/>
              <a:pPr/>
              <a:t>1</a:t>
            </a:fld>
            <a:endParaRPr lang="en-GB" dirty="0"/>
          </a:p>
        </p:txBody>
      </p:sp>
      <p:sp>
        <p:nvSpPr>
          <p:cNvPr id="4" name="TextBox 3">
            <a:extLst>
              <a:ext uri="{FF2B5EF4-FFF2-40B4-BE49-F238E27FC236}">
                <a16:creationId xmlns:a16="http://schemas.microsoft.com/office/drawing/2014/main" id="{2070B5BC-39B0-4888-8952-859713567D21}"/>
              </a:ext>
            </a:extLst>
          </p:cNvPr>
          <p:cNvSpPr txBox="1"/>
          <p:nvPr/>
        </p:nvSpPr>
        <p:spPr>
          <a:xfrm>
            <a:off x="231249" y="1451659"/>
            <a:ext cx="10104120" cy="1815882"/>
          </a:xfrm>
          <a:prstGeom prst="rect">
            <a:avLst/>
          </a:prstGeom>
          <a:noFill/>
        </p:spPr>
        <p:txBody>
          <a:bodyPr wrap="square">
            <a:spAutoFit/>
          </a:bodyPr>
          <a:lstStyle/>
          <a:p>
            <a:r>
              <a:rPr lang="de-DE" sz="1400" b="1" dirty="0"/>
              <a:t>		Magnus </a:t>
            </a:r>
            <a:r>
              <a:rPr lang="de-DE" sz="1400" b="1" dirty="0" err="1"/>
              <a:t>Schmagold</a:t>
            </a:r>
            <a:r>
              <a:rPr lang="de-DE" sz="1400" b="1" dirty="0"/>
              <a:t> </a:t>
            </a:r>
            <a:r>
              <a:rPr lang="de-DE" sz="1400" dirty="0"/>
              <a:t>ist Mitgründer und Geschäftsführer von Funding Solutions. Er verfügt über</a:t>
            </a:r>
            <a:br>
              <a:rPr lang="de-DE" sz="1400" dirty="0"/>
            </a:br>
            <a:r>
              <a:rPr lang="de-DE" sz="1400" dirty="0"/>
              <a:t> 		mehr als 14 Jahre Erfahrung im Bereich der betrieblichen Altersvorsorge und der Kapitalanlage von</a:t>
            </a:r>
            <a:br>
              <a:rPr lang="de-DE" sz="1400" dirty="0"/>
            </a:br>
            <a:r>
              <a:rPr lang="de-DE" sz="1400" dirty="0"/>
              <a:t> 		Versorgungseinrichtungen. Vor seiner Tätigkeit bei Funding Solutions war Magnus </a:t>
            </a:r>
            <a:r>
              <a:rPr lang="de-DE" sz="1400" dirty="0" err="1"/>
              <a:t>Principal</a:t>
            </a:r>
            <a:r>
              <a:rPr lang="de-DE" sz="1400" dirty="0"/>
              <a:t> und</a:t>
            </a:r>
            <a:br>
              <a:rPr lang="de-DE" sz="1400" dirty="0"/>
            </a:br>
            <a:r>
              <a:rPr lang="de-DE" sz="1400" dirty="0"/>
              <a:t> 		Business Leader für den Geschäftsbereich </a:t>
            </a:r>
            <a:r>
              <a:rPr lang="de-DE" sz="1400" dirty="0" err="1"/>
              <a:t>Delegated</a:t>
            </a:r>
            <a:r>
              <a:rPr lang="de-DE" sz="1400" dirty="0"/>
              <a:t> Investment Solutions von Mercer in Central</a:t>
            </a:r>
            <a:br>
              <a:rPr lang="de-DE" sz="1400" dirty="0"/>
            </a:br>
            <a:r>
              <a:rPr lang="de-DE" sz="1400" dirty="0"/>
              <a:t> 		Europe sowie in verschiedenen Positionen für Fidelity International tätig. Er hat in Göttingen und</a:t>
            </a:r>
            <a:br>
              <a:rPr lang="de-DE" sz="1400" dirty="0"/>
            </a:br>
            <a:r>
              <a:rPr lang="de-DE" sz="1400" dirty="0"/>
              <a:t> 		Sydney Betriebswirtschaft studiert (Dipl. Kfm.) und einen Studiengang zum Master </a:t>
            </a:r>
            <a:r>
              <a:rPr lang="de-DE" sz="1400" dirty="0" err="1"/>
              <a:t>of</a:t>
            </a:r>
            <a:r>
              <a:rPr lang="de-DE" sz="1400" dirty="0"/>
              <a:t> Laws (LL.M.)</a:t>
            </a:r>
            <a:br>
              <a:rPr lang="de-DE" sz="1400" dirty="0"/>
            </a:br>
            <a:r>
              <a:rPr lang="de-DE" sz="1400" dirty="0"/>
              <a:t> 		mit dem Schwerpunkt Altersvorsorge an der Universität Münster absolviert. Zudem hat er eine</a:t>
            </a:r>
            <a:br>
              <a:rPr lang="de-DE" sz="1400" dirty="0"/>
            </a:br>
            <a:r>
              <a:rPr lang="de-DE" sz="1400" dirty="0"/>
              <a:t> 		Ausbildung zum Investment-Analysten (CEFA und CIIA) beim DVFA e.V. abgeschlossen.</a:t>
            </a:r>
          </a:p>
        </p:txBody>
      </p:sp>
      <p:pic>
        <p:nvPicPr>
          <p:cNvPr id="6" name="Picture 5" descr="Logo&#10;&#10;Description automatically generated with low confidence">
            <a:extLst>
              <a:ext uri="{FF2B5EF4-FFF2-40B4-BE49-F238E27FC236}">
                <a16:creationId xmlns:a16="http://schemas.microsoft.com/office/drawing/2014/main" id="{883C8771-046A-4461-A1E2-C59BC17FAF22}"/>
              </a:ext>
            </a:extLst>
          </p:cNvPr>
          <p:cNvPicPr>
            <a:picLocks noChangeAspect="1"/>
          </p:cNvPicPr>
          <p:nvPr/>
        </p:nvPicPr>
        <p:blipFill>
          <a:blip r:embed="rId2"/>
          <a:stretch>
            <a:fillRect/>
          </a:stretch>
        </p:blipFill>
        <p:spPr>
          <a:xfrm>
            <a:off x="94583" y="319361"/>
            <a:ext cx="5400000" cy="729000"/>
          </a:xfrm>
          <a:prstGeom prst="rect">
            <a:avLst/>
          </a:prstGeom>
        </p:spPr>
      </p:pic>
      <p:sp>
        <p:nvSpPr>
          <p:cNvPr id="9" name="Rectangle 8">
            <a:extLst>
              <a:ext uri="{FF2B5EF4-FFF2-40B4-BE49-F238E27FC236}">
                <a16:creationId xmlns:a16="http://schemas.microsoft.com/office/drawing/2014/main" id="{9D76A0F5-9853-4DE0-98B0-DD1D7BD2DB92}"/>
              </a:ext>
            </a:extLst>
          </p:cNvPr>
          <p:cNvSpPr/>
          <p:nvPr/>
        </p:nvSpPr>
        <p:spPr>
          <a:xfrm>
            <a:off x="358031" y="5448350"/>
            <a:ext cx="10059056" cy="5152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de-DE" sz="1400" dirty="0">
              <a:solidFill>
                <a:schemeClr val="tx1"/>
              </a:solidFill>
              <a:latin typeface="+mj-lt"/>
            </a:endParaRPr>
          </a:p>
        </p:txBody>
      </p:sp>
      <p:pic>
        <p:nvPicPr>
          <p:cNvPr id="7" name="Picture 6" descr="A picture containing person, person, suit, posing&#10;&#10;Description automatically generated">
            <a:extLst>
              <a:ext uri="{FF2B5EF4-FFF2-40B4-BE49-F238E27FC236}">
                <a16:creationId xmlns:a16="http://schemas.microsoft.com/office/drawing/2014/main" id="{7815EF20-E80D-4530-85E6-E2706011855F}"/>
              </a:ext>
            </a:extLst>
          </p:cNvPr>
          <p:cNvPicPr>
            <a:picLocks noChangeAspect="1"/>
          </p:cNvPicPr>
          <p:nvPr/>
        </p:nvPicPr>
        <p:blipFill>
          <a:blip r:embed="rId3"/>
          <a:stretch>
            <a:fillRect/>
          </a:stretch>
        </p:blipFill>
        <p:spPr>
          <a:xfrm>
            <a:off x="296135" y="1526511"/>
            <a:ext cx="1800000" cy="1791549"/>
          </a:xfrm>
          <a:prstGeom prst="rect">
            <a:avLst/>
          </a:prstGeom>
        </p:spPr>
      </p:pic>
    </p:spTree>
    <p:extLst>
      <p:ext uri="{BB962C8B-B14F-4D97-AF65-F5344CB8AC3E}">
        <p14:creationId xmlns:p14="http://schemas.microsoft.com/office/powerpoint/2010/main" val="664780344"/>
      </p:ext>
    </p:extLst>
  </p:cSld>
  <p:clrMapOvr>
    <a:masterClrMapping/>
  </p:clrMapOvr>
</p:sld>
</file>

<file path=ppt/theme/theme1.xml><?xml version="1.0" encoding="utf-8"?>
<a:theme xmlns:a="http://schemas.openxmlformats.org/drawingml/2006/main" name="Blank">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9452FCDC-3866-4D81-8DD9-2014756D1F2D}"/>
    </a:ext>
  </a:extLst>
</a:theme>
</file>

<file path=ppt/theme/theme2.xml><?xml version="1.0" encoding="utf-8"?>
<a:theme xmlns:a="http://schemas.openxmlformats.org/drawingml/2006/main" name="Covers+dividers">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F715858B-C201-4AAB-A189-1F56B2D79296}"/>
    </a:ext>
  </a:extLst>
</a:theme>
</file>

<file path=ppt/theme/theme3.xml><?xml version="1.0" encoding="utf-8"?>
<a:theme xmlns:a="http://schemas.openxmlformats.org/drawingml/2006/main" name="Charts+diagrams">
  <a:themeElements>
    <a:clrScheme name="FBD 2">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BD336D"/>
      </a:accent5>
      <a:accent6>
        <a:srgbClr val="61A1BD"/>
      </a:accent6>
      <a:hlink>
        <a:srgbClr val="3B8ABF"/>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607F970A-4DFF-4D68-B2EC-AA529AF34BA2}"/>
    </a:ext>
  </a:extLst>
</a:theme>
</file>

<file path=ppt/theme/theme4.xml><?xml version="1.0" encoding="utf-8"?>
<a:theme xmlns:a="http://schemas.openxmlformats.org/drawingml/2006/main" name="TOC">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266E8140-DFDF-49E3-9894-46889550DF7F}"/>
    </a:ext>
  </a:extLst>
</a:theme>
</file>

<file path=ppt/theme/theme5.xml><?xml version="1.0" encoding="utf-8"?>
<a:theme xmlns:a="http://schemas.openxmlformats.org/drawingml/2006/main" name="Title_Only">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8B9F7288-EA74-4CEA-8E32-C7FEA73CC0A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Office">
      <a:majorFont>
        <a:latin typeface="Ebri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147</Words>
  <Application>Microsoft Office PowerPoint</Application>
  <PresentationFormat>Custom</PresentationFormat>
  <Paragraphs>2</Paragraphs>
  <Slides>1</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vt:i4>
      </vt:variant>
    </vt:vector>
  </HeadingPairs>
  <TitlesOfParts>
    <vt:vector size="11" baseType="lpstr">
      <vt:lpstr>Arial</vt:lpstr>
      <vt:lpstr>Calibri</vt:lpstr>
      <vt:lpstr>Ebrima</vt:lpstr>
      <vt:lpstr>Georgia</vt:lpstr>
      <vt:lpstr>Wingdings 3</vt:lpstr>
      <vt:lpstr>Blank</vt:lpstr>
      <vt:lpstr>Covers+dividers</vt:lpstr>
      <vt:lpstr>Charts+diagrams</vt:lpstr>
      <vt:lpstr>TOC</vt:lpstr>
      <vt:lpstr>Title_Only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KNEPPER, Ute</dc:creator>
  <cp:lastModifiedBy>KNEPPER, Ute</cp:lastModifiedBy>
  <cp:revision>4</cp:revision>
  <dcterms:created xsi:type="dcterms:W3CDTF">2023-03-13T09:09:37Z</dcterms:created>
  <dcterms:modified xsi:type="dcterms:W3CDTF">2023-03-13T09:31:38Z</dcterms:modified>
</cp:coreProperties>
</file>